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Lst>
  <p:sldSz cy="5143500" cx="9144000"/>
  <p:notesSz cx="6858000" cy="9144000"/>
  <p:embeddedFontLst>
    <p:embeddedFont>
      <p:font typeface="Raleway"/>
      <p:regular r:id="rId28"/>
      <p:bold r:id="rId29"/>
      <p:italic r:id="rId30"/>
      <p:boldItalic r:id="rId31"/>
    </p:embeddedFont>
    <p:embeddedFont>
      <p:font typeface="Roboto"/>
      <p:regular r:id="rId32"/>
      <p:bold r:id="rId33"/>
      <p:italic r:id="rId34"/>
      <p:boldItalic r:id="rId35"/>
    </p:embeddedFont>
    <p:embeddedFont>
      <p:font typeface="Source Code Pro"/>
      <p:regular r:id="rId36"/>
      <p:bold r:id="rId37"/>
    </p:embeddedFont>
    <p:embeddedFont>
      <p:font typeface="Libre Baskerville"/>
      <p:regular r:id="rId38"/>
      <p:bold r:id="rId39"/>
      <p:italic r:id="rId40"/>
    </p:embeddedFont>
    <p:embeddedFont>
      <p:font typeface="Merriweather"/>
      <p:regular r:id="rId41"/>
      <p:bold r:id="rId42"/>
      <p:italic r:id="rId43"/>
      <p:boldItalic r:id="rId44"/>
    </p:embeddedFont>
    <p:embeddedFont>
      <p:font typeface="Alegreya"/>
      <p:regular r:id="rId45"/>
      <p:bold r:id="rId46"/>
      <p:italic r:id="rId47"/>
      <p:boldItalic r:id="rId48"/>
    </p:embeddedFont>
    <p:embeddedFont>
      <p:font typeface="Questrial"/>
      <p:regular r:id="rId4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_rels/presentation.xml.rels><?xml version="1.0" encoding="UTF-8" standalone="yes"?><Relationships xmlns="http://schemas.openxmlformats.org/package/2006/relationships"><Relationship Id="rId40" Type="http://schemas.openxmlformats.org/officeDocument/2006/relationships/font" Target="fonts/LibreBaskerville-italic.fntdata"/><Relationship Id="rId42" Type="http://schemas.openxmlformats.org/officeDocument/2006/relationships/font" Target="fonts/Merriweather-bold.fntdata"/><Relationship Id="rId41" Type="http://schemas.openxmlformats.org/officeDocument/2006/relationships/font" Target="fonts/Merriweather-regular.fntdata"/><Relationship Id="rId44" Type="http://schemas.openxmlformats.org/officeDocument/2006/relationships/font" Target="fonts/Merriweather-boldItalic.fntdata"/><Relationship Id="rId43" Type="http://schemas.openxmlformats.org/officeDocument/2006/relationships/font" Target="fonts/Merriweather-italic.fntdata"/><Relationship Id="rId46" Type="http://schemas.openxmlformats.org/officeDocument/2006/relationships/font" Target="fonts/Alegreya-bold.fntdata"/><Relationship Id="rId45" Type="http://schemas.openxmlformats.org/officeDocument/2006/relationships/font" Target="fonts/Alegreya-regular.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font" Target="fonts/Alegreya-boldItalic.fntdata"/><Relationship Id="rId47" Type="http://schemas.openxmlformats.org/officeDocument/2006/relationships/font" Target="fonts/Alegreya-italic.fntdata"/><Relationship Id="rId49" Type="http://schemas.openxmlformats.org/officeDocument/2006/relationships/font" Target="fonts/Questrial-regular.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Raleway-boldItalic.fntdata"/><Relationship Id="rId30" Type="http://schemas.openxmlformats.org/officeDocument/2006/relationships/font" Target="fonts/Raleway-italic.fntdata"/><Relationship Id="rId33" Type="http://schemas.openxmlformats.org/officeDocument/2006/relationships/font" Target="fonts/Roboto-bold.fntdata"/><Relationship Id="rId32" Type="http://schemas.openxmlformats.org/officeDocument/2006/relationships/font" Target="fonts/Roboto-regular.fntdata"/><Relationship Id="rId35" Type="http://schemas.openxmlformats.org/officeDocument/2006/relationships/font" Target="fonts/Roboto-boldItalic.fntdata"/><Relationship Id="rId34" Type="http://schemas.openxmlformats.org/officeDocument/2006/relationships/font" Target="fonts/Roboto-italic.fntdata"/><Relationship Id="rId37" Type="http://schemas.openxmlformats.org/officeDocument/2006/relationships/font" Target="fonts/SourceCodePro-bold.fntdata"/><Relationship Id="rId36" Type="http://schemas.openxmlformats.org/officeDocument/2006/relationships/font" Target="fonts/SourceCodePro-regular.fntdata"/><Relationship Id="rId39" Type="http://schemas.openxmlformats.org/officeDocument/2006/relationships/font" Target="fonts/LibreBaskerville-bold.fntdata"/><Relationship Id="rId38" Type="http://schemas.openxmlformats.org/officeDocument/2006/relationships/font" Target="fonts/LibreBaskerville-regular.fntdata"/><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font" Target="fonts/Raleway-regular.fntdata"/><Relationship Id="rId27" Type="http://schemas.openxmlformats.org/officeDocument/2006/relationships/slide" Target="slides/slide23.xml"/><Relationship Id="rId29" Type="http://schemas.openxmlformats.org/officeDocument/2006/relationships/font" Target="fonts/Raleway-bold.fntdata"/><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399" cy="4114800"/>
          </a:xfrm>
          <a:prstGeom prst="rect">
            <a:avLst/>
          </a:prstGeom>
          <a:noFill/>
          <a:ln>
            <a:noFill/>
          </a:ln>
        </p:spPr>
        <p:txBody>
          <a:bodyPr anchorCtr="0" anchor="t" bIns="91425" lIns="91425" rIns="91425" tIns="91425"/>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3" name="Shape 63"/>
        <p:cNvGrpSpPr/>
        <p:nvPr/>
      </p:nvGrpSpPr>
      <p:grpSpPr>
        <a:xfrm>
          <a:off x="0" y="0"/>
          <a:ext cx="0" cy="0"/>
          <a:chOff x="0" y="0"/>
          <a:chExt cx="0" cy="0"/>
        </a:xfrm>
      </p:grpSpPr>
      <p:sp>
        <p:nvSpPr>
          <p:cNvPr id="64" name="Shape 64"/>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65" name="Shape 65"/>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rPr lang="en"/>
              <a:t>Value proposition</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1" name="Shape 151"/>
        <p:cNvGrpSpPr/>
        <p:nvPr/>
      </p:nvGrpSpPr>
      <p:grpSpPr>
        <a:xfrm>
          <a:off x="0" y="0"/>
          <a:ext cx="0" cy="0"/>
          <a:chOff x="0" y="0"/>
          <a:chExt cx="0" cy="0"/>
        </a:xfrm>
      </p:grpSpPr>
      <p:sp>
        <p:nvSpPr>
          <p:cNvPr id="152" name="Shape 15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3" name="Shape 15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lnSpc>
                <a:spcPct val="120000"/>
              </a:lnSpc>
              <a:spcBef>
                <a:spcPts val="1000"/>
              </a:spcBef>
              <a:buNone/>
            </a:pPr>
            <a:r>
              <a:rPr lang="en" sz="1000"/>
              <a:t>Here’s a look of how we started from paper sketches, then moved on to an app prototyped using sketch and marvel and finally went on to build an iOS app for our idea.</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4" name="Shape 164"/>
        <p:cNvGrpSpPr/>
        <p:nvPr/>
      </p:nvGrpSpPr>
      <p:grpSpPr>
        <a:xfrm>
          <a:off x="0" y="0"/>
          <a:ext cx="0" cy="0"/>
          <a:chOff x="0" y="0"/>
          <a:chExt cx="0" cy="0"/>
        </a:xfrm>
      </p:grpSpPr>
      <p:sp>
        <p:nvSpPr>
          <p:cNvPr id="165" name="Shape 16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6" name="Shape 16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lnSpc>
                <a:spcPct val="120000"/>
              </a:lnSpc>
              <a:spcBef>
                <a:spcPts val="1000"/>
              </a:spcBef>
              <a:buNone/>
            </a:pPr>
            <a:r>
              <a:rPr lang="en" sz="1000">
                <a:latin typeface="Questrial"/>
                <a:ea typeface="Questrial"/>
                <a:cs typeface="Questrial"/>
                <a:sym typeface="Questrial"/>
              </a:rPr>
              <a:t>Mention about user testing with low fi prototype and heuristic evaluation</a:t>
            </a:r>
          </a:p>
          <a:p>
            <a:pPr lvl="0" rtl="0">
              <a:lnSpc>
                <a:spcPct val="85000"/>
              </a:lnSpc>
              <a:spcBef>
                <a:spcPts val="0"/>
              </a:spcBef>
              <a:buNone/>
            </a:pPr>
            <a:r>
              <a:rPr lang="en" sz="1800"/>
              <a:t>6b - Explain reasoning/evidence behind key design changes (i.e., eval technique &amp; what it found at each stage)</a:t>
            </a:r>
          </a:p>
          <a:p>
            <a:pPr lvl="0" rtl="0">
              <a:lnSpc>
                <a:spcPct val="120000"/>
              </a:lnSpc>
              <a:spcBef>
                <a:spcPts val="1000"/>
              </a:spcBef>
              <a:buNone/>
            </a:pPr>
            <a:r>
              <a:t/>
            </a:r>
            <a:endParaRPr sz="1000">
              <a:latin typeface="Questrial"/>
              <a:ea typeface="Questrial"/>
              <a:cs typeface="Questrial"/>
              <a:sym typeface="Questria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7" name="Shape 177"/>
        <p:cNvGrpSpPr/>
        <p:nvPr/>
      </p:nvGrpSpPr>
      <p:grpSpPr>
        <a:xfrm>
          <a:off x="0" y="0"/>
          <a:ext cx="0" cy="0"/>
          <a:chOff x="0" y="0"/>
          <a:chExt cx="0" cy="0"/>
        </a:xfrm>
      </p:grpSpPr>
      <p:sp>
        <p:nvSpPr>
          <p:cNvPr id="178" name="Shape 178"/>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179" name="Shape 17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lnSpc>
                <a:spcPct val="85000"/>
              </a:lnSpc>
              <a:spcBef>
                <a:spcPts val="0"/>
              </a:spcBef>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2" name="Shape 182"/>
        <p:cNvGrpSpPr/>
        <p:nvPr/>
      </p:nvGrpSpPr>
      <p:grpSpPr>
        <a:xfrm>
          <a:off x="0" y="0"/>
          <a:ext cx="0" cy="0"/>
          <a:chOff x="0" y="0"/>
          <a:chExt cx="0" cy="0"/>
        </a:xfrm>
      </p:grpSpPr>
      <p:sp>
        <p:nvSpPr>
          <p:cNvPr id="183" name="Shape 183"/>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184" name="Shape 184"/>
          <p:cNvSpPr txBox="1"/>
          <p:nvPr>
            <p:ph idx="1" type="body"/>
          </p:nvPr>
        </p:nvSpPr>
        <p:spPr>
          <a:xfrm>
            <a:off x="685800" y="4343400"/>
            <a:ext cx="5486399" cy="4114800"/>
          </a:xfrm>
          <a:prstGeom prst="rect">
            <a:avLst/>
          </a:prstGeom>
        </p:spPr>
        <p:txBody>
          <a:bodyPr anchorCtr="0" anchor="t" bIns="91425" lIns="91425" rIns="91425" tIns="91425">
            <a:noAutofit/>
          </a:bodyPr>
          <a:lstStyle/>
          <a:p>
            <a:pPr indent="0" lvl="0" marL="0" rtl="0">
              <a:lnSpc>
                <a:spcPct val="115000"/>
              </a:lnSpc>
              <a:spcBef>
                <a:spcPts val="0"/>
              </a:spcBef>
              <a:buNone/>
            </a:pPr>
            <a:r>
              <a:rPr lang="en"/>
              <a:t>Selecting a restaurant to eat is a simple task for most people, but finding a safe place to eat can seem like an difficult task for people with restricted diets. We want our users to experience restaurant selection like the rest of us ─ a simple, worry-free task.</a:t>
            </a:r>
          </a:p>
          <a:p>
            <a:pPr indent="0" lvl="0" marL="457200" rtl="0">
              <a:lnSpc>
                <a:spcPct val="115000"/>
              </a:lnSpc>
              <a:spcBef>
                <a:spcPts val="0"/>
              </a:spcBef>
              <a:buNone/>
            </a:pPr>
            <a:r>
              <a:rPr lang="en"/>
              <a:t> </a:t>
            </a:r>
          </a:p>
          <a:p>
            <a:pPr indent="0" lvl="0" marL="0" rtl="0">
              <a:lnSpc>
                <a:spcPct val="115000"/>
              </a:lnSpc>
              <a:spcBef>
                <a:spcPts val="0"/>
              </a:spcBef>
              <a:buNone/>
            </a:pPr>
            <a:r>
              <a:rPr lang="en"/>
              <a:t>meet</a:t>
            </a:r>
            <a:r>
              <a:rPr i="1" lang="en"/>
              <a:t>chew</a:t>
            </a:r>
            <a:r>
              <a:rPr lang="en"/>
              <a:t>there maintains curated lists of nearby restaurants that cater to specific dietary needs .</a:t>
            </a:r>
          </a:p>
          <a:p>
            <a:pPr indent="0" lvl="0" marL="457200" rtl="0">
              <a:lnSpc>
                <a:spcPct val="115000"/>
              </a:lnSpc>
              <a:spcBef>
                <a:spcPts val="0"/>
              </a:spcBef>
              <a:buNone/>
            </a:pPr>
            <a:r>
              <a:t/>
            </a:r>
            <a:endParaRPr/>
          </a:p>
          <a:p>
            <a:pPr indent="-228600" lvl="0" marL="457200" rtl="0">
              <a:lnSpc>
                <a:spcPct val="115000"/>
              </a:lnSpc>
              <a:spcBef>
                <a:spcPts val="0"/>
              </a:spcBef>
              <a:buAutoNum type="arabicParenR"/>
            </a:pPr>
            <a:r>
              <a:rPr lang="en"/>
              <a:t>List view with ratings and dietary restrictions tags</a:t>
            </a:r>
          </a:p>
          <a:p>
            <a:pPr indent="-228600" lvl="0" marL="457200" rtl="0">
              <a:lnSpc>
                <a:spcPct val="115000"/>
              </a:lnSpc>
              <a:spcBef>
                <a:spcPts val="0"/>
              </a:spcBef>
              <a:buAutoNum type="arabicParenR"/>
            </a:pPr>
            <a:r>
              <a:rPr lang="en"/>
              <a:t>Sort</a:t>
            </a:r>
          </a:p>
          <a:p>
            <a:pPr indent="-228600" lvl="0" marL="457200" rtl="0">
              <a:lnSpc>
                <a:spcPct val="115000"/>
              </a:lnSpc>
              <a:spcBef>
                <a:spcPts val="0"/>
              </a:spcBef>
              <a:buAutoNum type="arabicParenR"/>
            </a:pPr>
            <a:r>
              <a:rPr lang="en"/>
              <a:t>Search using keywords</a:t>
            </a:r>
          </a:p>
          <a:p>
            <a:pPr indent="-228600" lvl="0" marL="457200" rtl="0">
              <a:lnSpc>
                <a:spcPct val="115000"/>
              </a:lnSpc>
              <a:spcBef>
                <a:spcPts val="0"/>
              </a:spcBef>
              <a:buAutoNum type="arabicParenR"/>
            </a:pPr>
            <a:r>
              <a:rPr lang="en"/>
              <a:t>restriction specific ratings and reviews from other meet</a:t>
            </a:r>
            <a:r>
              <a:rPr i="1" lang="en"/>
              <a:t>chew</a:t>
            </a:r>
            <a:r>
              <a:rPr lang="en"/>
              <a:t>there users. These reviews eliminating any uncertainty about the menu and the safety of the selected restaurant!</a:t>
            </a:r>
          </a:p>
          <a:p>
            <a:pPr indent="-228600" lvl="0" marL="457200" rtl="0">
              <a:lnSpc>
                <a:spcPct val="115000"/>
              </a:lnSpc>
              <a:spcBef>
                <a:spcPts val="0"/>
              </a:spcBef>
              <a:buAutoNum type="arabicParenR"/>
            </a:pPr>
            <a:r>
              <a:rPr lang="en"/>
              <a:t>Add your own reviews</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91" name="Shape 191"/>
        <p:cNvGrpSpPr/>
        <p:nvPr/>
      </p:nvGrpSpPr>
      <p:grpSpPr>
        <a:xfrm>
          <a:off x="0" y="0"/>
          <a:ext cx="0" cy="0"/>
          <a:chOff x="0" y="0"/>
          <a:chExt cx="0" cy="0"/>
        </a:xfrm>
      </p:grpSpPr>
      <p:sp>
        <p:nvSpPr>
          <p:cNvPr id="192" name="Shape 19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3" name="Shape 19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97" name="Shape 197"/>
        <p:cNvGrpSpPr/>
        <p:nvPr/>
      </p:nvGrpSpPr>
      <p:grpSpPr>
        <a:xfrm>
          <a:off x="0" y="0"/>
          <a:ext cx="0" cy="0"/>
          <a:chOff x="0" y="0"/>
          <a:chExt cx="0" cy="0"/>
        </a:xfrm>
      </p:grpSpPr>
      <p:sp>
        <p:nvSpPr>
          <p:cNvPr id="198" name="Shape 198"/>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199" name="Shape 199"/>
          <p:cNvSpPr txBox="1"/>
          <p:nvPr>
            <p:ph idx="1" type="body"/>
          </p:nvPr>
        </p:nvSpPr>
        <p:spPr>
          <a:xfrm>
            <a:off x="685800" y="4343400"/>
            <a:ext cx="5486400" cy="4114800"/>
          </a:xfrm>
          <a:prstGeom prst="rect">
            <a:avLst/>
          </a:prstGeom>
        </p:spPr>
        <p:txBody>
          <a:bodyPr anchorCtr="0" anchor="t" bIns="91425" lIns="91425" rIns="91425" tIns="91425">
            <a:noAutofit/>
          </a:bodyPr>
          <a:lstStyle/>
          <a:p>
            <a:pPr indent="0" lvl="0" marL="0" rtl="0">
              <a:lnSpc>
                <a:spcPct val="115000"/>
              </a:lnSpc>
              <a:spcBef>
                <a:spcPts val="0"/>
              </a:spcBef>
              <a:buNone/>
            </a:pPr>
            <a:r>
              <a:rPr lang="en"/>
              <a:t>Social eating is not very social without other PEOPLE! meet</a:t>
            </a:r>
            <a:r>
              <a:rPr i="1" lang="en"/>
              <a:t>chew</a:t>
            </a:r>
            <a:r>
              <a:rPr lang="en"/>
              <a:t>there does more than just help users find restaurants. meet</a:t>
            </a:r>
            <a:r>
              <a:rPr i="1" lang="en"/>
              <a:t>chew</a:t>
            </a:r>
            <a:r>
              <a:rPr lang="en"/>
              <a:t>there allows users to search a list of nearby restaurant based events hosted by other meet</a:t>
            </a:r>
            <a:r>
              <a:rPr i="1" lang="en"/>
              <a:t>chew</a:t>
            </a:r>
            <a:r>
              <a:rPr lang="en"/>
              <a:t>there users that cater to their dietary needs.  Alternatively, if a user has a specific restaurant in mind, he/she can use the restaurant search feature to view that restaurant’s details and see a list of its upcoming events.  Users simply reserve their spot for the posted events they would like to attend, show up, and meet new people or see old friends! </a:t>
            </a:r>
          </a:p>
          <a:p>
            <a:pPr lvl="0">
              <a:spcBef>
                <a:spcPts val="0"/>
              </a:spcBef>
              <a:buNone/>
            </a:pPr>
            <a:r>
              <a:t/>
            </a:r>
            <a:endParaRPr/>
          </a:p>
          <a:p>
            <a:pPr indent="-298450" lvl="0" marL="457200" rtl="0">
              <a:spcBef>
                <a:spcPts val="0"/>
              </a:spcBef>
              <a:buSzPct val="100000"/>
              <a:buAutoNum type="arabicParenR"/>
            </a:pPr>
            <a:r>
              <a:rPr lang="en"/>
              <a:t>Filters</a:t>
            </a:r>
          </a:p>
          <a:p>
            <a:pPr indent="-298450" lvl="0" marL="457200" rtl="0">
              <a:spcBef>
                <a:spcPts val="0"/>
              </a:spcBef>
              <a:buSzPct val="100000"/>
              <a:buAutoNum type="arabicParenR"/>
            </a:pPr>
            <a:r>
              <a:rPr lang="en"/>
              <a:t>Details about event</a:t>
            </a:r>
          </a:p>
          <a:p>
            <a:pPr indent="-298450" lvl="0" marL="457200" rtl="0">
              <a:spcBef>
                <a:spcPts val="0"/>
              </a:spcBef>
              <a:buSzPct val="100000"/>
              <a:buAutoNum type="arabicParenR"/>
            </a:pPr>
            <a:r>
              <a:rPr lang="en"/>
              <a:t>See guests</a:t>
            </a:r>
          </a:p>
          <a:p>
            <a:pPr indent="-298450" lvl="0" marL="457200" rtl="0">
              <a:spcBef>
                <a:spcPts val="0"/>
              </a:spcBef>
              <a:buSzPct val="100000"/>
              <a:buAutoNum type="arabicParenR"/>
            </a:pPr>
            <a:r>
              <a:rPr lang="en"/>
              <a:t>Join event</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06" name="Shape 206"/>
        <p:cNvGrpSpPr/>
        <p:nvPr/>
      </p:nvGrpSpPr>
      <p:grpSpPr>
        <a:xfrm>
          <a:off x="0" y="0"/>
          <a:ext cx="0" cy="0"/>
          <a:chOff x="0" y="0"/>
          <a:chExt cx="0" cy="0"/>
        </a:xfrm>
      </p:grpSpPr>
      <p:sp>
        <p:nvSpPr>
          <p:cNvPr id="207" name="Shape 20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8" name="Shape 20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12" name="Shape 212"/>
        <p:cNvGrpSpPr/>
        <p:nvPr/>
      </p:nvGrpSpPr>
      <p:grpSpPr>
        <a:xfrm>
          <a:off x="0" y="0"/>
          <a:ext cx="0" cy="0"/>
          <a:chOff x="0" y="0"/>
          <a:chExt cx="0" cy="0"/>
        </a:xfrm>
      </p:grpSpPr>
      <p:sp>
        <p:nvSpPr>
          <p:cNvPr id="213" name="Shape 213"/>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214" name="Shape 21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Finally, the meet</a:t>
            </a:r>
            <a:r>
              <a:rPr i="1" lang="en"/>
              <a:t>chew</a:t>
            </a:r>
            <a:r>
              <a:rPr lang="en"/>
              <a:t>there experience goes beyond finding restaurants and events; each user can take control and build their own community. To support this alternative, we provide users with easy event management and creation tools. Just as users can attend events, users can create and host their own restaurant based event for other meet</a:t>
            </a:r>
            <a:r>
              <a:rPr i="1" lang="en"/>
              <a:t>chew</a:t>
            </a:r>
            <a:r>
              <a:rPr lang="en"/>
              <a:t>there users. Users simply give the time and description for their event, the name of the restaurant, the number of available guest spots, and their event is posted for the meet</a:t>
            </a:r>
            <a:r>
              <a:rPr i="1" lang="en"/>
              <a:t>chew</a:t>
            </a:r>
            <a:r>
              <a:rPr lang="en"/>
              <a:t>there community. This feature also includes an events management platform to view upcoming events and retrieve information from past events, such as the name of the restaurant and the guests who were in attendance.</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21" name="Shape 221"/>
        <p:cNvGrpSpPr/>
        <p:nvPr/>
      </p:nvGrpSpPr>
      <p:grpSpPr>
        <a:xfrm>
          <a:off x="0" y="0"/>
          <a:ext cx="0" cy="0"/>
          <a:chOff x="0" y="0"/>
          <a:chExt cx="0" cy="0"/>
        </a:xfrm>
      </p:grpSpPr>
      <p:sp>
        <p:nvSpPr>
          <p:cNvPr id="222" name="Shape 22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3" name="Shape 22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27" name="Shape 227"/>
        <p:cNvGrpSpPr/>
        <p:nvPr/>
      </p:nvGrpSpPr>
      <p:grpSpPr>
        <a:xfrm>
          <a:off x="0" y="0"/>
          <a:ext cx="0" cy="0"/>
          <a:chOff x="0" y="0"/>
          <a:chExt cx="0" cy="0"/>
        </a:xfrm>
      </p:grpSpPr>
      <p:sp>
        <p:nvSpPr>
          <p:cNvPr id="228" name="Shape 228"/>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229" name="Shape 22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lnSpc>
                <a:spcPct val="85000"/>
              </a:lnSpc>
              <a:spcBef>
                <a:spcPts val="0"/>
              </a:spcBef>
              <a:buNone/>
            </a:pPr>
            <a:r>
              <a:t/>
            </a:r>
            <a:endParaRPr sz="1000"/>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9" name="Shape 69"/>
        <p:cNvGrpSpPr/>
        <p:nvPr/>
      </p:nvGrpSpPr>
      <p:grpSpPr>
        <a:xfrm>
          <a:off x="0" y="0"/>
          <a:ext cx="0" cy="0"/>
          <a:chOff x="0" y="0"/>
          <a:chExt cx="0" cy="0"/>
        </a:xfrm>
      </p:grpSpPr>
      <p:sp>
        <p:nvSpPr>
          <p:cNvPr id="70" name="Shape 70"/>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71" name="Shape 71"/>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32" name="Shape 232"/>
        <p:cNvGrpSpPr/>
        <p:nvPr/>
      </p:nvGrpSpPr>
      <p:grpSpPr>
        <a:xfrm>
          <a:off x="0" y="0"/>
          <a:ext cx="0" cy="0"/>
          <a:chOff x="0" y="0"/>
          <a:chExt cx="0" cy="0"/>
        </a:xfrm>
      </p:grpSpPr>
      <p:sp>
        <p:nvSpPr>
          <p:cNvPr id="233" name="Shape 23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4" name="Shape 23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Possibly find a way to which dishes fall under which dietary restriction</a:t>
            </a:r>
          </a:p>
          <a:p>
            <a:pPr lvl="0">
              <a:spcBef>
                <a:spcPts val="0"/>
              </a:spcBef>
              <a:buNone/>
            </a:pPr>
            <a:r>
              <a:t/>
            </a:r>
            <a:endParaRPr/>
          </a:p>
          <a:p>
            <a:pPr lvl="0">
              <a:spcBef>
                <a:spcPts val="0"/>
              </a:spcBef>
              <a:buNone/>
            </a:pPr>
            <a:r>
              <a:rPr lang="en"/>
              <a:t>Build trust, this can be done by inviting friends</a:t>
            </a:r>
          </a:p>
          <a:p>
            <a:pPr lvl="0">
              <a:spcBef>
                <a:spcPts val="0"/>
              </a:spcBef>
              <a:buNone/>
            </a:pPr>
            <a:r>
              <a:t/>
            </a:r>
            <a:endParaRPr/>
          </a:p>
          <a:p>
            <a:pPr lvl="0">
              <a:spcBef>
                <a:spcPts val="0"/>
              </a:spcBef>
              <a:buNone/>
            </a:pPr>
            <a:r>
              <a:rPr lang="en"/>
              <a:t>Customise events by adding your own pictures </a:t>
            </a:r>
          </a:p>
          <a:p>
            <a:pPr lvl="0">
              <a:spcBef>
                <a:spcPts val="0"/>
              </a:spcBef>
              <a:buNone/>
            </a:pPr>
            <a:r>
              <a:rPr lang="en"/>
              <a:t>Need to add profile page where user can control settings</a:t>
            </a:r>
          </a:p>
          <a:p>
            <a:pPr lvl="0">
              <a:spcBef>
                <a:spcPts val="0"/>
              </a:spcBef>
              <a:buNone/>
            </a:pPr>
            <a:r>
              <a:t/>
            </a:r>
            <a:endParaRPr/>
          </a:p>
          <a:p>
            <a:pPr lvl="0" rtl="0">
              <a:spcBef>
                <a:spcPts val="0"/>
              </a:spcBef>
              <a:buNone/>
            </a:pPr>
            <a:r>
              <a:rPr lang="en"/>
              <a:t>Implement chat functionality for events page where they can ask questions and know more about the event. This would help them to maintain relationships and create new ones.</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38" name="Shape 238"/>
        <p:cNvGrpSpPr/>
        <p:nvPr/>
      </p:nvGrpSpPr>
      <p:grpSpPr>
        <a:xfrm>
          <a:off x="0" y="0"/>
          <a:ext cx="0" cy="0"/>
          <a:chOff x="0" y="0"/>
          <a:chExt cx="0" cy="0"/>
        </a:xfrm>
      </p:grpSpPr>
      <p:sp>
        <p:nvSpPr>
          <p:cNvPr id="239" name="Shape 23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0" name="Shape 24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44" name="Shape 244"/>
        <p:cNvGrpSpPr/>
        <p:nvPr/>
      </p:nvGrpSpPr>
      <p:grpSpPr>
        <a:xfrm>
          <a:off x="0" y="0"/>
          <a:ext cx="0" cy="0"/>
          <a:chOff x="0" y="0"/>
          <a:chExt cx="0" cy="0"/>
        </a:xfrm>
      </p:grpSpPr>
      <p:sp>
        <p:nvSpPr>
          <p:cNvPr id="245" name="Shape 245"/>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246" name="Shape 246"/>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50" name="Shape 250"/>
        <p:cNvGrpSpPr/>
        <p:nvPr/>
      </p:nvGrpSpPr>
      <p:grpSpPr>
        <a:xfrm>
          <a:off x="0" y="0"/>
          <a:ext cx="0" cy="0"/>
          <a:chOff x="0" y="0"/>
          <a:chExt cx="0" cy="0"/>
        </a:xfrm>
      </p:grpSpPr>
      <p:sp>
        <p:nvSpPr>
          <p:cNvPr id="251" name="Shape 251"/>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252" name="Shape 25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lnSpc>
                <a:spcPct val="85000"/>
              </a:lnSpc>
              <a:spcBef>
                <a:spcPts val="0"/>
              </a:spcBef>
              <a:buNone/>
            </a:pPr>
            <a:r>
              <a:t/>
            </a:r>
            <a:endParaRPr sz="1000"/>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2" name="Shape 82"/>
        <p:cNvGrpSpPr/>
        <p:nvPr/>
      </p:nvGrpSpPr>
      <p:grpSpPr>
        <a:xfrm>
          <a:off x="0" y="0"/>
          <a:ext cx="0" cy="0"/>
          <a:chOff x="0" y="0"/>
          <a:chExt cx="0" cy="0"/>
        </a:xfrm>
      </p:grpSpPr>
      <p:sp>
        <p:nvSpPr>
          <p:cNvPr id="83" name="Shape 83"/>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84" name="Shape 8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lnSpc>
                <a:spcPct val="85000"/>
              </a:lnSpc>
              <a:spcBef>
                <a:spcPts val="0"/>
              </a:spcBef>
              <a:buNone/>
            </a:pPr>
            <a:r>
              <a:rPr lang="en"/>
              <a:t>Socializing over meals, or merely finding a meal away from home, can be a challenge for people with dietary restrictions. These people are extremely conscious of where and what they eat, and they will do almost anything to avoid eating in social and uncontrolled settings.  To meet this challenge, some people eat a full meal before going out, others conveniently arrive after everyone has eaten, and some people avoid these social settings and stop eating out with friends. But they shouldn’t have to choose between social eating and safe eating. That’s where meetchewthere comes in.</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2" name="Shape 92"/>
        <p:cNvGrpSpPr/>
        <p:nvPr/>
      </p:nvGrpSpPr>
      <p:grpSpPr>
        <a:xfrm>
          <a:off x="0" y="0"/>
          <a:ext cx="0" cy="0"/>
          <a:chOff x="0" y="0"/>
          <a:chExt cx="0" cy="0"/>
        </a:xfrm>
      </p:grpSpPr>
      <p:sp>
        <p:nvSpPr>
          <p:cNvPr id="93" name="Shape 93"/>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94" name="Shape 9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lnSpc>
                <a:spcPct val="115000"/>
              </a:lnSpc>
              <a:spcBef>
                <a:spcPts val="0"/>
              </a:spcBef>
              <a:buNone/>
            </a:pPr>
            <a:r>
              <a:rPr lang="en"/>
              <a:t>Our aim is to redefine social eating for these groups of people. We aim to provide a safe space to find diet friendly restaurants and events to attend, as well as an opportunity to create and host their own food centered events. These events will help build trusted communities of geographically proximate people with common restrictions to share their experiences.</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9" name="Shape 99"/>
        <p:cNvGrpSpPr/>
        <p:nvPr/>
      </p:nvGrpSpPr>
      <p:grpSpPr>
        <a:xfrm>
          <a:off x="0" y="0"/>
          <a:ext cx="0" cy="0"/>
          <a:chOff x="0" y="0"/>
          <a:chExt cx="0" cy="0"/>
        </a:xfrm>
      </p:grpSpPr>
      <p:sp>
        <p:nvSpPr>
          <p:cNvPr id="100" name="Shape 100"/>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101" name="Shape 101"/>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lnSpc>
                <a:spcPct val="85000"/>
              </a:lnSpc>
              <a:spcBef>
                <a:spcPts val="0"/>
              </a:spcBef>
              <a:buNone/>
            </a:pPr>
            <a:r>
              <a:rPr lang="en"/>
              <a:t>During our interactions with several participants, we found dietary restrictions to be one of the most ignored problems of the food industry. We them aimed to answer the question “How might we make eating not be the most stressful part of someone’s day?”. With this in mind, we started experience prototypes, concept sketches, low-fi paper prototypes, medium-fi and high-fi prototypes. At each stage of the process, we improved upon our product based on feedback from our target audience as well as our peers in our studio through heuristic </a:t>
            </a:r>
            <a:r>
              <a:rPr lang="en"/>
              <a:t>evaluation</a:t>
            </a:r>
            <a:r>
              <a:rPr lang="en"/>
              <a:t>. At the end of this presentation, I will show you a demo of our product as well as ways to improve it.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3" name="Shape 113"/>
        <p:cNvGrpSpPr/>
        <p:nvPr/>
      </p:nvGrpSpPr>
      <p:grpSpPr>
        <a:xfrm>
          <a:off x="0" y="0"/>
          <a:ext cx="0" cy="0"/>
          <a:chOff x="0" y="0"/>
          <a:chExt cx="0" cy="0"/>
        </a:xfrm>
      </p:grpSpPr>
      <p:sp>
        <p:nvSpPr>
          <p:cNvPr id="114" name="Shape 11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5" name="Shape 11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9" name="Shape 119"/>
        <p:cNvGrpSpPr/>
        <p:nvPr/>
      </p:nvGrpSpPr>
      <p:grpSpPr>
        <a:xfrm>
          <a:off x="0" y="0"/>
          <a:ext cx="0" cy="0"/>
          <a:chOff x="0" y="0"/>
          <a:chExt cx="0" cy="0"/>
        </a:xfrm>
      </p:grpSpPr>
      <p:sp>
        <p:nvSpPr>
          <p:cNvPr id="120" name="Shape 120"/>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121" name="Shape 12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lnSpc>
                <a:spcPct val="85000"/>
              </a:lnSpc>
              <a:spcBef>
                <a:spcPts val="0"/>
              </a:spcBef>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5" name="Shape 125"/>
        <p:cNvGrpSpPr/>
        <p:nvPr/>
      </p:nvGrpSpPr>
      <p:grpSpPr>
        <a:xfrm>
          <a:off x="0" y="0"/>
          <a:ext cx="0" cy="0"/>
          <a:chOff x="0" y="0"/>
          <a:chExt cx="0" cy="0"/>
        </a:xfrm>
      </p:grpSpPr>
      <p:sp>
        <p:nvSpPr>
          <p:cNvPr id="126" name="Shape 12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7" name="Shape 12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lnSpc>
                <a:spcPct val="120000"/>
              </a:lnSpc>
              <a:spcBef>
                <a:spcPts val="1000"/>
              </a:spcBef>
              <a:buNone/>
            </a:pPr>
            <a:r>
              <a:rPr lang="en" sz="1000"/>
              <a:t>D</a:t>
            </a:r>
            <a:r>
              <a:rPr lang="en"/>
              <a:t>uring our needfinding process, we met 10 people from different walks of life, ranging from pregnant mothers to athletes who participated in the 2016 olympics.</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6" name="Shape 136"/>
        <p:cNvGrpSpPr/>
        <p:nvPr/>
      </p:nvGrpSpPr>
      <p:grpSpPr>
        <a:xfrm>
          <a:off x="0" y="0"/>
          <a:ext cx="0" cy="0"/>
          <a:chOff x="0" y="0"/>
          <a:chExt cx="0" cy="0"/>
        </a:xfrm>
      </p:grpSpPr>
      <p:sp>
        <p:nvSpPr>
          <p:cNvPr id="137" name="Shape 13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8" name="Shape 13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lnSpc>
                <a:spcPct val="120000"/>
              </a:lnSpc>
              <a:spcBef>
                <a:spcPts val="1000"/>
              </a:spcBef>
              <a:buNone/>
            </a:pPr>
            <a:r>
              <a:rPr lang="en"/>
              <a:t>We learnt the participants problems, from what they said, thought, did and felt during the interview process. We then went on to work on 3 different experience prototypes.</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9" name="Shape 9"/>
        <p:cNvGrpSpPr/>
        <p:nvPr/>
      </p:nvGrpSpPr>
      <p:grpSpPr>
        <a:xfrm>
          <a:off x="0" y="0"/>
          <a:ext cx="0" cy="0"/>
          <a:chOff x="0" y="0"/>
          <a:chExt cx="0" cy="0"/>
        </a:xfrm>
      </p:grpSpPr>
      <p:sp>
        <p:nvSpPr>
          <p:cNvPr id="10" name="Shape 10"/>
          <p:cNvSpPr/>
          <p:nvPr/>
        </p:nvSpPr>
        <p:spPr>
          <a:xfrm flipH="1">
            <a:off x="8246400" y="4245925"/>
            <a:ext cx="897600" cy="897600"/>
          </a:xfrm>
          <a:prstGeom prst="rtTriangle">
            <a:avLst/>
          </a:prstGeom>
          <a:solidFill>
            <a:schemeClr val="lt1"/>
          </a:solidFill>
          <a:ln>
            <a:noFill/>
          </a:ln>
        </p:spPr>
        <p:txBody>
          <a:bodyPr anchorCtr="0" anchor="ctr" bIns="91425" lIns="91425" rIns="91425" tIns="91425">
            <a:noAutofit/>
          </a:bodyPr>
          <a:lstStyle/>
          <a:p>
            <a:pPr lvl="0">
              <a:spcBef>
                <a:spcPts val="0"/>
              </a:spcBef>
              <a:buNone/>
            </a:pPr>
            <a:r>
              <a:t/>
            </a:r>
            <a:endParaRPr/>
          </a:p>
        </p:txBody>
      </p:sp>
      <p:sp>
        <p:nvSpPr>
          <p:cNvPr id="11" name="Shape 11"/>
          <p:cNvSpPr/>
          <p:nvPr/>
        </p:nvSpPr>
        <p:spPr>
          <a:xfrm flipH="1">
            <a:off x="8246400" y="4245875"/>
            <a:ext cx="897600" cy="897600"/>
          </a:xfrm>
          <a:prstGeom prst="round1Rect">
            <a:avLst>
              <a:gd fmla="val 16667" name="adj"/>
            </a:avLst>
          </a:prstGeom>
          <a:solidFill>
            <a:schemeClr val="lt1">
              <a:alpha val="68080"/>
            </a:schemeClr>
          </a:solidFill>
          <a:ln>
            <a:noFill/>
          </a:ln>
        </p:spPr>
        <p:txBody>
          <a:bodyPr anchorCtr="0" anchor="ctr" bIns="91425" lIns="91425" rIns="91425" tIns="91425">
            <a:noAutofit/>
          </a:bodyPr>
          <a:lstStyle/>
          <a:p>
            <a:pPr lvl="0">
              <a:spcBef>
                <a:spcPts val="0"/>
              </a:spcBef>
              <a:buNone/>
            </a:pPr>
            <a:r>
              <a:t/>
            </a:r>
            <a:endParaRPr/>
          </a:p>
        </p:txBody>
      </p:sp>
      <p:sp>
        <p:nvSpPr>
          <p:cNvPr id="12" name="Shape 12"/>
          <p:cNvSpPr txBox="1"/>
          <p:nvPr>
            <p:ph type="ctrTitle"/>
          </p:nvPr>
        </p:nvSpPr>
        <p:spPr>
          <a:xfrm>
            <a:off x="390525" y="1819275"/>
            <a:ext cx="8222100" cy="933600"/>
          </a:xfrm>
          <a:prstGeom prst="rect">
            <a:avLst/>
          </a:prstGeom>
        </p:spPr>
        <p:txBody>
          <a:bodyPr anchorCtr="0" anchor="b" bIns="91425" lIns="91425" rIns="91425" tIns="91425"/>
          <a:lstStyle>
            <a:lvl1pPr lvl="0">
              <a:spcBef>
                <a:spcPts val="0"/>
              </a:spcBef>
              <a:buSzPct val="100000"/>
              <a:defRPr sz="4800"/>
            </a:lvl1pPr>
            <a:lvl2pPr lvl="1">
              <a:spcBef>
                <a:spcPts val="0"/>
              </a:spcBef>
              <a:buSzPct val="100000"/>
              <a:defRPr sz="4800"/>
            </a:lvl2pPr>
            <a:lvl3pPr lvl="2">
              <a:spcBef>
                <a:spcPts val="0"/>
              </a:spcBef>
              <a:buSzPct val="100000"/>
              <a:defRPr sz="4800"/>
            </a:lvl3pPr>
            <a:lvl4pPr lvl="3">
              <a:spcBef>
                <a:spcPts val="0"/>
              </a:spcBef>
              <a:buSzPct val="100000"/>
              <a:defRPr sz="4800"/>
            </a:lvl4pPr>
            <a:lvl5pPr lvl="4">
              <a:spcBef>
                <a:spcPts val="0"/>
              </a:spcBef>
              <a:buSzPct val="100000"/>
              <a:defRPr sz="4800"/>
            </a:lvl5pPr>
            <a:lvl6pPr lvl="5">
              <a:spcBef>
                <a:spcPts val="0"/>
              </a:spcBef>
              <a:buSzPct val="100000"/>
              <a:defRPr sz="4800"/>
            </a:lvl6pPr>
            <a:lvl7pPr lvl="6">
              <a:spcBef>
                <a:spcPts val="0"/>
              </a:spcBef>
              <a:buSzPct val="100000"/>
              <a:defRPr sz="4800"/>
            </a:lvl7pPr>
            <a:lvl8pPr lvl="7">
              <a:spcBef>
                <a:spcPts val="0"/>
              </a:spcBef>
              <a:buSzPct val="100000"/>
              <a:defRPr sz="4800"/>
            </a:lvl8pPr>
            <a:lvl9pPr lvl="8">
              <a:spcBef>
                <a:spcPts val="0"/>
              </a:spcBef>
              <a:buSzPct val="100000"/>
              <a:defRPr sz="4800"/>
            </a:lvl9pPr>
          </a:lstStyle>
          <a:p/>
        </p:txBody>
      </p:sp>
      <p:sp>
        <p:nvSpPr>
          <p:cNvPr id="13" name="Shape 13"/>
          <p:cNvSpPr txBox="1"/>
          <p:nvPr>
            <p:ph idx="1" type="subTitle"/>
          </p:nvPr>
        </p:nvSpPr>
        <p:spPr>
          <a:xfrm>
            <a:off x="390525" y="2789130"/>
            <a:ext cx="8222100" cy="432900"/>
          </a:xfrm>
          <a:prstGeom prst="rect">
            <a:avLst/>
          </a:prstGeom>
        </p:spPr>
        <p:txBody>
          <a:bodyPr anchorCtr="0" anchor="t" bIns="91425" lIns="91425" rIns="91425" tIns="91425"/>
          <a:lstStyle>
            <a:lvl1pPr lvl="0">
              <a:lnSpc>
                <a:spcPct val="100000"/>
              </a:lnSpc>
              <a:spcBef>
                <a:spcPts val="0"/>
              </a:spcBef>
              <a:spcAft>
                <a:spcPts val="0"/>
              </a:spcAft>
              <a:buClr>
                <a:schemeClr val="lt1"/>
              </a:buClr>
              <a:buNone/>
              <a:defRPr>
                <a:solidFill>
                  <a:schemeClr val="lt1"/>
                </a:solidFill>
              </a:defRPr>
            </a:lvl1pPr>
            <a:lvl2pPr lvl="1">
              <a:lnSpc>
                <a:spcPct val="100000"/>
              </a:lnSpc>
              <a:spcBef>
                <a:spcPts val="0"/>
              </a:spcBef>
              <a:spcAft>
                <a:spcPts val="0"/>
              </a:spcAft>
              <a:buClr>
                <a:schemeClr val="lt1"/>
              </a:buClr>
              <a:buSzPct val="100000"/>
              <a:buNone/>
              <a:defRPr sz="1800">
                <a:solidFill>
                  <a:schemeClr val="lt1"/>
                </a:solidFill>
              </a:defRPr>
            </a:lvl2pPr>
            <a:lvl3pPr lvl="2">
              <a:lnSpc>
                <a:spcPct val="100000"/>
              </a:lnSpc>
              <a:spcBef>
                <a:spcPts val="0"/>
              </a:spcBef>
              <a:spcAft>
                <a:spcPts val="0"/>
              </a:spcAft>
              <a:buClr>
                <a:schemeClr val="lt1"/>
              </a:buClr>
              <a:buSzPct val="100000"/>
              <a:buNone/>
              <a:defRPr sz="1800">
                <a:solidFill>
                  <a:schemeClr val="lt1"/>
                </a:solidFill>
              </a:defRPr>
            </a:lvl3pPr>
            <a:lvl4pPr lvl="3">
              <a:lnSpc>
                <a:spcPct val="100000"/>
              </a:lnSpc>
              <a:spcBef>
                <a:spcPts val="0"/>
              </a:spcBef>
              <a:spcAft>
                <a:spcPts val="0"/>
              </a:spcAft>
              <a:buClr>
                <a:schemeClr val="lt1"/>
              </a:buClr>
              <a:buSzPct val="100000"/>
              <a:buNone/>
              <a:defRPr sz="1800">
                <a:solidFill>
                  <a:schemeClr val="lt1"/>
                </a:solidFill>
              </a:defRPr>
            </a:lvl4pPr>
            <a:lvl5pPr lvl="4">
              <a:lnSpc>
                <a:spcPct val="100000"/>
              </a:lnSpc>
              <a:spcBef>
                <a:spcPts val="0"/>
              </a:spcBef>
              <a:spcAft>
                <a:spcPts val="0"/>
              </a:spcAft>
              <a:buClr>
                <a:schemeClr val="lt1"/>
              </a:buClr>
              <a:buSzPct val="100000"/>
              <a:buNone/>
              <a:defRPr sz="1800">
                <a:solidFill>
                  <a:schemeClr val="lt1"/>
                </a:solidFill>
              </a:defRPr>
            </a:lvl5pPr>
            <a:lvl6pPr lvl="5">
              <a:lnSpc>
                <a:spcPct val="100000"/>
              </a:lnSpc>
              <a:spcBef>
                <a:spcPts val="0"/>
              </a:spcBef>
              <a:spcAft>
                <a:spcPts val="0"/>
              </a:spcAft>
              <a:buClr>
                <a:schemeClr val="lt1"/>
              </a:buClr>
              <a:buSzPct val="100000"/>
              <a:buNone/>
              <a:defRPr sz="1800">
                <a:solidFill>
                  <a:schemeClr val="lt1"/>
                </a:solidFill>
              </a:defRPr>
            </a:lvl6pPr>
            <a:lvl7pPr lvl="6">
              <a:lnSpc>
                <a:spcPct val="100000"/>
              </a:lnSpc>
              <a:spcBef>
                <a:spcPts val="0"/>
              </a:spcBef>
              <a:spcAft>
                <a:spcPts val="0"/>
              </a:spcAft>
              <a:buClr>
                <a:schemeClr val="lt1"/>
              </a:buClr>
              <a:buSzPct val="100000"/>
              <a:buNone/>
              <a:defRPr sz="1800">
                <a:solidFill>
                  <a:schemeClr val="lt1"/>
                </a:solidFill>
              </a:defRPr>
            </a:lvl7pPr>
            <a:lvl8pPr lvl="7">
              <a:lnSpc>
                <a:spcPct val="100000"/>
              </a:lnSpc>
              <a:spcBef>
                <a:spcPts val="0"/>
              </a:spcBef>
              <a:spcAft>
                <a:spcPts val="0"/>
              </a:spcAft>
              <a:buClr>
                <a:schemeClr val="lt1"/>
              </a:buClr>
              <a:buSzPct val="100000"/>
              <a:buNone/>
              <a:defRPr sz="1800">
                <a:solidFill>
                  <a:schemeClr val="lt1"/>
                </a:solidFill>
              </a:defRPr>
            </a:lvl8pPr>
            <a:lvl9pPr lvl="8">
              <a:lnSpc>
                <a:spcPct val="100000"/>
              </a:lnSpc>
              <a:spcBef>
                <a:spcPts val="0"/>
              </a:spcBef>
              <a:spcAft>
                <a:spcPts val="0"/>
              </a:spcAft>
              <a:buClr>
                <a:schemeClr val="lt1"/>
              </a:buClr>
              <a:buSzPct val="100000"/>
              <a:buNone/>
              <a:defRPr sz="1800">
                <a:solidFill>
                  <a:schemeClr val="lt1"/>
                </a:solidFill>
              </a:defRPr>
            </a:lvl9pPr>
          </a:lstStyle>
          <a:p/>
        </p:txBody>
      </p:sp>
      <p:sp>
        <p:nvSpPr>
          <p:cNvPr id="14" name="Shape 14"/>
          <p:cNvSpPr txBox="1"/>
          <p:nvPr>
            <p:ph idx="12" type="sldNum"/>
          </p:nvPr>
        </p:nvSpPr>
        <p:spPr>
          <a:xfrm>
            <a:off x="8523541" y="4695623"/>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ig number">
    <p:bg>
      <p:bgPr>
        <a:solidFill>
          <a:schemeClr val="accent4"/>
        </a:solidFill>
      </p:bgPr>
    </p:bg>
    <p:spTree>
      <p:nvGrpSpPr>
        <p:cNvPr id="57" name="Shape 57"/>
        <p:cNvGrpSpPr/>
        <p:nvPr/>
      </p:nvGrpSpPr>
      <p:grpSpPr>
        <a:xfrm>
          <a:off x="0" y="0"/>
          <a:ext cx="0" cy="0"/>
          <a:chOff x="0" y="0"/>
          <a:chExt cx="0" cy="0"/>
        </a:xfrm>
      </p:grpSpPr>
      <p:sp>
        <p:nvSpPr>
          <p:cNvPr id="58" name="Shape 58"/>
          <p:cNvSpPr txBox="1"/>
          <p:nvPr>
            <p:ph type="title"/>
          </p:nvPr>
        </p:nvSpPr>
        <p:spPr>
          <a:xfrm>
            <a:off x="475500" y="1258525"/>
            <a:ext cx="8222100" cy="1963500"/>
          </a:xfrm>
          <a:prstGeom prst="rect">
            <a:avLst/>
          </a:prstGeom>
        </p:spPr>
        <p:txBody>
          <a:bodyPr anchorCtr="0" anchor="b" bIns="91425" lIns="91425" rIns="91425" tIns="91425"/>
          <a:lstStyle>
            <a:lvl1pPr lvl="0" algn="ctr">
              <a:spcBef>
                <a:spcPts val="0"/>
              </a:spcBef>
              <a:buClr>
                <a:schemeClr val="dk2"/>
              </a:buClr>
              <a:buSzPct val="100000"/>
              <a:defRPr sz="12000">
                <a:solidFill>
                  <a:schemeClr val="dk2"/>
                </a:solidFill>
              </a:defRPr>
            </a:lvl1pPr>
            <a:lvl2pPr lvl="1" algn="ctr">
              <a:spcBef>
                <a:spcPts val="0"/>
              </a:spcBef>
              <a:buClr>
                <a:schemeClr val="dk2"/>
              </a:buClr>
              <a:buSzPct val="100000"/>
              <a:defRPr sz="12000">
                <a:solidFill>
                  <a:schemeClr val="dk2"/>
                </a:solidFill>
              </a:defRPr>
            </a:lvl2pPr>
            <a:lvl3pPr lvl="2" algn="ctr">
              <a:spcBef>
                <a:spcPts val="0"/>
              </a:spcBef>
              <a:buClr>
                <a:schemeClr val="dk2"/>
              </a:buClr>
              <a:buSzPct val="100000"/>
              <a:defRPr sz="12000">
                <a:solidFill>
                  <a:schemeClr val="dk2"/>
                </a:solidFill>
              </a:defRPr>
            </a:lvl3pPr>
            <a:lvl4pPr lvl="3" algn="ctr">
              <a:spcBef>
                <a:spcPts val="0"/>
              </a:spcBef>
              <a:buClr>
                <a:schemeClr val="dk2"/>
              </a:buClr>
              <a:buSzPct val="100000"/>
              <a:defRPr sz="12000">
                <a:solidFill>
                  <a:schemeClr val="dk2"/>
                </a:solidFill>
              </a:defRPr>
            </a:lvl4pPr>
            <a:lvl5pPr lvl="4" algn="ctr">
              <a:spcBef>
                <a:spcPts val="0"/>
              </a:spcBef>
              <a:buClr>
                <a:schemeClr val="dk2"/>
              </a:buClr>
              <a:buSzPct val="100000"/>
              <a:defRPr sz="12000">
                <a:solidFill>
                  <a:schemeClr val="dk2"/>
                </a:solidFill>
              </a:defRPr>
            </a:lvl5pPr>
            <a:lvl6pPr lvl="5" algn="ctr">
              <a:spcBef>
                <a:spcPts val="0"/>
              </a:spcBef>
              <a:buClr>
                <a:schemeClr val="dk2"/>
              </a:buClr>
              <a:buSzPct val="100000"/>
              <a:defRPr sz="12000">
                <a:solidFill>
                  <a:schemeClr val="dk2"/>
                </a:solidFill>
              </a:defRPr>
            </a:lvl6pPr>
            <a:lvl7pPr lvl="6" algn="ctr">
              <a:spcBef>
                <a:spcPts val="0"/>
              </a:spcBef>
              <a:buClr>
                <a:schemeClr val="dk2"/>
              </a:buClr>
              <a:buSzPct val="100000"/>
              <a:defRPr sz="12000">
                <a:solidFill>
                  <a:schemeClr val="dk2"/>
                </a:solidFill>
              </a:defRPr>
            </a:lvl7pPr>
            <a:lvl8pPr lvl="7" algn="ctr">
              <a:spcBef>
                <a:spcPts val="0"/>
              </a:spcBef>
              <a:buClr>
                <a:schemeClr val="dk2"/>
              </a:buClr>
              <a:buSzPct val="100000"/>
              <a:defRPr sz="12000">
                <a:solidFill>
                  <a:schemeClr val="dk2"/>
                </a:solidFill>
              </a:defRPr>
            </a:lvl8pPr>
            <a:lvl9pPr lvl="8" algn="ctr">
              <a:spcBef>
                <a:spcPts val="0"/>
              </a:spcBef>
              <a:buClr>
                <a:schemeClr val="dk2"/>
              </a:buClr>
              <a:buSzPct val="100000"/>
              <a:defRPr sz="12000">
                <a:solidFill>
                  <a:schemeClr val="dk2"/>
                </a:solidFill>
              </a:defRPr>
            </a:lvl9pPr>
          </a:lstStyle>
          <a:p/>
        </p:txBody>
      </p:sp>
      <p:sp>
        <p:nvSpPr>
          <p:cNvPr id="59" name="Shape 59"/>
          <p:cNvSpPr txBox="1"/>
          <p:nvPr>
            <p:ph idx="1" type="body"/>
          </p:nvPr>
        </p:nvSpPr>
        <p:spPr>
          <a:xfrm>
            <a:off x="475500" y="3304625"/>
            <a:ext cx="8222100" cy="1300800"/>
          </a:xfrm>
          <a:prstGeom prst="rect">
            <a:avLst/>
          </a:prstGeom>
        </p:spPr>
        <p:txBody>
          <a:bodyPr anchorCtr="0" anchor="t" bIns="91425" lIns="91425" rIns="91425" tIns="91425"/>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p:txBody>
      </p:sp>
      <p:sp>
        <p:nvSpPr>
          <p:cNvPr id="60" name="Shape 60"/>
          <p:cNvSpPr txBox="1"/>
          <p:nvPr>
            <p:ph idx="12" type="sldNum"/>
          </p:nvPr>
        </p:nvSpPr>
        <p:spPr>
          <a:xfrm>
            <a:off x="8523541" y="4695623"/>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bg>
      <p:bgPr>
        <a:solidFill>
          <a:schemeClr val="accent4"/>
        </a:solidFill>
      </p:bgPr>
    </p:bg>
    <p:spTree>
      <p:nvGrpSpPr>
        <p:cNvPr id="61" name="Shape 61"/>
        <p:cNvGrpSpPr/>
        <p:nvPr/>
      </p:nvGrpSpPr>
      <p:grpSpPr>
        <a:xfrm>
          <a:off x="0" y="0"/>
          <a:ext cx="0" cy="0"/>
          <a:chOff x="0" y="0"/>
          <a:chExt cx="0" cy="0"/>
        </a:xfrm>
      </p:grpSpPr>
      <p:sp>
        <p:nvSpPr>
          <p:cNvPr id="62" name="Shape 62"/>
          <p:cNvSpPr txBox="1"/>
          <p:nvPr>
            <p:ph idx="12" type="sldNum"/>
          </p:nvPr>
        </p:nvSpPr>
        <p:spPr>
          <a:xfrm>
            <a:off x="8523541" y="4695623"/>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secHead">
  <p:cSld name="Section header">
    <p:spTree>
      <p:nvGrpSpPr>
        <p:cNvPr id="15" name="Shape 15"/>
        <p:cNvGrpSpPr/>
        <p:nvPr/>
      </p:nvGrpSpPr>
      <p:grpSpPr>
        <a:xfrm>
          <a:off x="0" y="0"/>
          <a:ext cx="0" cy="0"/>
          <a:chOff x="0" y="0"/>
          <a:chExt cx="0" cy="0"/>
        </a:xfrm>
      </p:grpSpPr>
      <p:sp>
        <p:nvSpPr>
          <p:cNvPr id="16" name="Shape 16"/>
          <p:cNvSpPr txBox="1"/>
          <p:nvPr>
            <p:ph type="title"/>
          </p:nvPr>
        </p:nvSpPr>
        <p:spPr>
          <a:xfrm>
            <a:off x="460950" y="2065350"/>
            <a:ext cx="8222100" cy="1012800"/>
          </a:xfrm>
          <a:prstGeom prst="rect">
            <a:avLst/>
          </a:prstGeom>
        </p:spPr>
        <p:txBody>
          <a:bodyPr anchorCtr="0" anchor="ctr" bIns="91425" lIns="91425" rIns="91425" tIns="91425"/>
          <a:lstStyle>
            <a:lvl1pPr lvl="0">
              <a:spcBef>
                <a:spcPts val="0"/>
              </a:spcBef>
              <a:buSzPct val="100000"/>
              <a:defRPr sz="4200"/>
            </a:lvl1pPr>
            <a:lvl2pPr lvl="1">
              <a:spcBef>
                <a:spcPts val="0"/>
              </a:spcBef>
              <a:buSzPct val="100000"/>
              <a:defRPr sz="4200"/>
            </a:lvl2pPr>
            <a:lvl3pPr lvl="2">
              <a:spcBef>
                <a:spcPts val="0"/>
              </a:spcBef>
              <a:buSzPct val="100000"/>
              <a:defRPr sz="4200"/>
            </a:lvl3pPr>
            <a:lvl4pPr lvl="3">
              <a:spcBef>
                <a:spcPts val="0"/>
              </a:spcBef>
              <a:buSzPct val="100000"/>
              <a:defRPr sz="4200"/>
            </a:lvl4pPr>
            <a:lvl5pPr lvl="4">
              <a:spcBef>
                <a:spcPts val="0"/>
              </a:spcBef>
              <a:buSzPct val="100000"/>
              <a:defRPr sz="4200"/>
            </a:lvl5pPr>
            <a:lvl6pPr lvl="5">
              <a:spcBef>
                <a:spcPts val="0"/>
              </a:spcBef>
              <a:buSzPct val="100000"/>
              <a:defRPr sz="4200"/>
            </a:lvl6pPr>
            <a:lvl7pPr lvl="6">
              <a:spcBef>
                <a:spcPts val="0"/>
              </a:spcBef>
              <a:buSzPct val="100000"/>
              <a:defRPr sz="4200"/>
            </a:lvl7pPr>
            <a:lvl8pPr lvl="7">
              <a:spcBef>
                <a:spcPts val="0"/>
              </a:spcBef>
              <a:buSzPct val="100000"/>
              <a:defRPr sz="4200"/>
            </a:lvl8pPr>
            <a:lvl9pPr lvl="8">
              <a:spcBef>
                <a:spcPts val="0"/>
              </a:spcBef>
              <a:buSzPct val="100000"/>
              <a:defRPr sz="4200"/>
            </a:lvl9pPr>
          </a:lstStyle>
          <a:p/>
        </p:txBody>
      </p:sp>
      <p:sp>
        <p:nvSpPr>
          <p:cNvPr id="17" name="Shape 17"/>
          <p:cNvSpPr txBox="1"/>
          <p:nvPr>
            <p:ph idx="12" type="sldNum"/>
          </p:nvPr>
        </p:nvSpPr>
        <p:spPr>
          <a:xfrm>
            <a:off x="8523541" y="4695623"/>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solidFill>
                  <a:schemeClr val="lt1"/>
                </a:solidFill>
              </a:rPr>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and body">
    <p:spTree>
      <p:nvGrpSpPr>
        <p:cNvPr id="18" name="Shape 18"/>
        <p:cNvGrpSpPr/>
        <p:nvPr/>
      </p:nvGrpSpPr>
      <p:grpSpPr>
        <a:xfrm>
          <a:off x="0" y="0"/>
          <a:ext cx="0" cy="0"/>
          <a:chOff x="0" y="0"/>
          <a:chExt cx="0" cy="0"/>
        </a:xfrm>
      </p:grpSpPr>
      <p:sp>
        <p:nvSpPr>
          <p:cNvPr id="19" name="Shape 19"/>
          <p:cNvSpPr/>
          <p:nvPr/>
        </p:nvSpPr>
        <p:spPr>
          <a:xfrm flipH="1" rot="10800000">
            <a:off x="0" y="1686000"/>
            <a:ext cx="9144000" cy="3457500"/>
          </a:xfrm>
          <a:prstGeom prst="rect">
            <a:avLst/>
          </a:prstGeom>
          <a:solidFill>
            <a:schemeClr val="accent4"/>
          </a:solidFill>
          <a:ln>
            <a:noFill/>
          </a:ln>
        </p:spPr>
        <p:txBody>
          <a:bodyPr anchorCtr="0" anchor="ctr" bIns="91425" lIns="91425" rIns="91425" tIns="91425">
            <a:noAutofit/>
          </a:bodyPr>
          <a:lstStyle/>
          <a:p>
            <a:pPr lvl="0">
              <a:spcBef>
                <a:spcPts val="0"/>
              </a:spcBef>
              <a:buNone/>
            </a:pPr>
            <a:r>
              <a:t/>
            </a:r>
            <a:endParaRPr/>
          </a:p>
        </p:txBody>
      </p:sp>
      <p:sp>
        <p:nvSpPr>
          <p:cNvPr id="20" name="Shape 20"/>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rIns="91425" tIns="91425">
            <a:noAutofit/>
          </a:bodyPr>
          <a:lstStyle/>
          <a:p>
            <a:pPr lvl="0">
              <a:spcBef>
                <a:spcPts val="0"/>
              </a:spcBef>
              <a:buNone/>
            </a:pPr>
            <a:r>
              <a:t/>
            </a:r>
            <a:endParaRPr/>
          </a:p>
        </p:txBody>
      </p:sp>
      <p:sp>
        <p:nvSpPr>
          <p:cNvPr id="21" name="Shape 21"/>
          <p:cNvSpPr txBox="1"/>
          <p:nvPr>
            <p:ph type="title"/>
          </p:nvPr>
        </p:nvSpPr>
        <p:spPr>
          <a:xfrm>
            <a:off x="471900" y="738725"/>
            <a:ext cx="8222100" cy="767700"/>
          </a:xfrm>
          <a:prstGeom prst="rect">
            <a:avLst/>
          </a:prstGeom>
        </p:spPr>
        <p:txBody>
          <a:bodyPr anchorCtr="0" anchor="b"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2" name="Shape 22"/>
          <p:cNvSpPr txBox="1"/>
          <p:nvPr>
            <p:ph idx="1" type="body"/>
          </p:nvPr>
        </p:nvSpPr>
        <p:spPr>
          <a:xfrm>
            <a:off x="471900" y="1919075"/>
            <a:ext cx="8222100" cy="27102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3" name="Shape 23"/>
          <p:cNvSpPr txBox="1"/>
          <p:nvPr>
            <p:ph idx="12" type="sldNum"/>
          </p:nvPr>
        </p:nvSpPr>
        <p:spPr>
          <a:xfrm>
            <a:off x="8523541" y="4695623"/>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and two columns">
    <p:spTree>
      <p:nvGrpSpPr>
        <p:cNvPr id="24" name="Shape 24"/>
        <p:cNvGrpSpPr/>
        <p:nvPr/>
      </p:nvGrpSpPr>
      <p:grpSpPr>
        <a:xfrm>
          <a:off x="0" y="0"/>
          <a:ext cx="0" cy="0"/>
          <a:chOff x="0" y="0"/>
          <a:chExt cx="0" cy="0"/>
        </a:xfrm>
      </p:grpSpPr>
      <p:sp>
        <p:nvSpPr>
          <p:cNvPr id="25" name="Shape 25"/>
          <p:cNvSpPr/>
          <p:nvPr/>
        </p:nvSpPr>
        <p:spPr>
          <a:xfrm flipH="1" rot="10800000">
            <a:off x="0" y="1686000"/>
            <a:ext cx="9144000" cy="3457500"/>
          </a:xfrm>
          <a:prstGeom prst="rect">
            <a:avLst/>
          </a:prstGeom>
          <a:solidFill>
            <a:schemeClr val="accent4"/>
          </a:solidFill>
          <a:ln>
            <a:noFill/>
          </a:ln>
        </p:spPr>
        <p:txBody>
          <a:bodyPr anchorCtr="0" anchor="ctr" bIns="91425" lIns="91425" rIns="91425" tIns="91425">
            <a:noAutofit/>
          </a:bodyPr>
          <a:lstStyle/>
          <a:p>
            <a:pPr lvl="0">
              <a:spcBef>
                <a:spcPts val="0"/>
              </a:spcBef>
              <a:buNone/>
            </a:pPr>
            <a:r>
              <a:t/>
            </a:r>
            <a:endParaRPr/>
          </a:p>
        </p:txBody>
      </p:sp>
      <p:sp>
        <p:nvSpPr>
          <p:cNvPr id="26" name="Shape 26"/>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rIns="91425" tIns="91425">
            <a:noAutofit/>
          </a:bodyPr>
          <a:lstStyle/>
          <a:p>
            <a:pPr lvl="0">
              <a:spcBef>
                <a:spcPts val="0"/>
              </a:spcBef>
              <a:buNone/>
            </a:pPr>
            <a:r>
              <a:t/>
            </a:r>
            <a:endParaRPr/>
          </a:p>
        </p:txBody>
      </p:sp>
      <p:sp>
        <p:nvSpPr>
          <p:cNvPr id="27" name="Shape 27"/>
          <p:cNvSpPr txBox="1"/>
          <p:nvPr>
            <p:ph type="title"/>
          </p:nvPr>
        </p:nvSpPr>
        <p:spPr>
          <a:xfrm>
            <a:off x="471900" y="738725"/>
            <a:ext cx="8222100" cy="767700"/>
          </a:xfrm>
          <a:prstGeom prst="rect">
            <a:avLst/>
          </a:prstGeom>
        </p:spPr>
        <p:txBody>
          <a:bodyPr anchorCtr="0" anchor="b"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8" name="Shape 28"/>
          <p:cNvSpPr txBox="1"/>
          <p:nvPr>
            <p:ph idx="1" type="body"/>
          </p:nvPr>
        </p:nvSpPr>
        <p:spPr>
          <a:xfrm>
            <a:off x="471900" y="1919075"/>
            <a:ext cx="3999900" cy="2710199"/>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29" name="Shape 29"/>
          <p:cNvSpPr txBox="1"/>
          <p:nvPr>
            <p:ph idx="2" type="body"/>
          </p:nvPr>
        </p:nvSpPr>
        <p:spPr>
          <a:xfrm>
            <a:off x="4694250" y="1919075"/>
            <a:ext cx="3999900" cy="2710199"/>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30" name="Shape 30"/>
          <p:cNvSpPr txBox="1"/>
          <p:nvPr>
            <p:ph idx="12" type="sldNum"/>
          </p:nvPr>
        </p:nvSpPr>
        <p:spPr>
          <a:xfrm>
            <a:off x="8523541" y="4695623"/>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31" name="Shape 31"/>
        <p:cNvGrpSpPr/>
        <p:nvPr/>
      </p:nvGrpSpPr>
      <p:grpSpPr>
        <a:xfrm>
          <a:off x="0" y="0"/>
          <a:ext cx="0" cy="0"/>
          <a:chOff x="0" y="0"/>
          <a:chExt cx="0" cy="0"/>
        </a:xfrm>
      </p:grpSpPr>
      <p:sp>
        <p:nvSpPr>
          <p:cNvPr id="32" name="Shape 32"/>
          <p:cNvSpPr/>
          <p:nvPr/>
        </p:nvSpPr>
        <p:spPr>
          <a:xfrm flipH="1" rot="10800000">
            <a:off x="0" y="656400"/>
            <a:ext cx="9144000" cy="4487100"/>
          </a:xfrm>
          <a:prstGeom prst="rect">
            <a:avLst/>
          </a:prstGeom>
          <a:solidFill>
            <a:schemeClr val="accent4"/>
          </a:solidFill>
          <a:ln>
            <a:noFill/>
          </a:ln>
        </p:spPr>
        <p:txBody>
          <a:bodyPr anchorCtr="0" anchor="ctr" bIns="91425" lIns="91425" rIns="91425" tIns="91425">
            <a:noAutofit/>
          </a:bodyPr>
          <a:lstStyle/>
          <a:p>
            <a:pPr lvl="0">
              <a:spcBef>
                <a:spcPts val="0"/>
              </a:spcBef>
              <a:buNone/>
            </a:pPr>
            <a:r>
              <a:t/>
            </a:r>
            <a:endParaRPr/>
          </a:p>
        </p:txBody>
      </p:sp>
      <p:sp>
        <p:nvSpPr>
          <p:cNvPr id="33" name="Shape 33"/>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rIns="91425" tIns="91425">
            <a:noAutofit/>
          </a:bodyPr>
          <a:lstStyle/>
          <a:p>
            <a:pPr lvl="0">
              <a:spcBef>
                <a:spcPts val="0"/>
              </a:spcBef>
              <a:buNone/>
            </a:pPr>
            <a:r>
              <a:t/>
            </a:r>
            <a:endParaRPr/>
          </a:p>
        </p:txBody>
      </p:sp>
      <p:sp>
        <p:nvSpPr>
          <p:cNvPr id="34" name="Shape 34"/>
          <p:cNvSpPr txBox="1"/>
          <p:nvPr>
            <p:ph type="title"/>
          </p:nvPr>
        </p:nvSpPr>
        <p:spPr>
          <a:xfrm>
            <a:off x="98250" y="16350"/>
            <a:ext cx="8826600" cy="602700"/>
          </a:xfrm>
          <a:prstGeom prst="rect">
            <a:avLst/>
          </a:prstGeom>
        </p:spPr>
        <p:txBody>
          <a:bodyPr anchorCtr="0" anchor="ctr" bIns="91425" lIns="91425" rIns="91425" tIns="91425"/>
          <a:lstStyle>
            <a:lvl1pPr lvl="0">
              <a:spcBef>
                <a:spcPts val="0"/>
              </a:spcBef>
              <a:buSzPct val="100000"/>
              <a:defRPr sz="1800"/>
            </a:lvl1pPr>
            <a:lvl2pPr lvl="1">
              <a:spcBef>
                <a:spcPts val="0"/>
              </a:spcBef>
              <a:buSzPct val="100000"/>
              <a:defRPr sz="1800"/>
            </a:lvl2pPr>
            <a:lvl3pPr lvl="2">
              <a:spcBef>
                <a:spcPts val="0"/>
              </a:spcBef>
              <a:buSzPct val="100000"/>
              <a:defRPr sz="1800"/>
            </a:lvl3pPr>
            <a:lvl4pPr lvl="3">
              <a:spcBef>
                <a:spcPts val="0"/>
              </a:spcBef>
              <a:buSzPct val="100000"/>
              <a:defRPr sz="1800"/>
            </a:lvl4pPr>
            <a:lvl5pPr lvl="4">
              <a:spcBef>
                <a:spcPts val="0"/>
              </a:spcBef>
              <a:buSzPct val="100000"/>
              <a:defRPr sz="1800"/>
            </a:lvl5pPr>
            <a:lvl6pPr lvl="5">
              <a:spcBef>
                <a:spcPts val="0"/>
              </a:spcBef>
              <a:buSzPct val="100000"/>
              <a:defRPr sz="1800"/>
            </a:lvl6pPr>
            <a:lvl7pPr lvl="6">
              <a:spcBef>
                <a:spcPts val="0"/>
              </a:spcBef>
              <a:buSzPct val="100000"/>
              <a:defRPr sz="1800"/>
            </a:lvl7pPr>
            <a:lvl8pPr lvl="7">
              <a:spcBef>
                <a:spcPts val="0"/>
              </a:spcBef>
              <a:buSzPct val="100000"/>
              <a:defRPr sz="1800"/>
            </a:lvl8pPr>
            <a:lvl9pPr lvl="8">
              <a:spcBef>
                <a:spcPts val="0"/>
              </a:spcBef>
              <a:buSzPct val="100000"/>
              <a:defRPr sz="1800"/>
            </a:lvl9pPr>
          </a:lstStyle>
          <a:p/>
        </p:txBody>
      </p:sp>
      <p:sp>
        <p:nvSpPr>
          <p:cNvPr id="35" name="Shape 35"/>
          <p:cNvSpPr txBox="1"/>
          <p:nvPr>
            <p:ph idx="12" type="sldNum"/>
          </p:nvPr>
        </p:nvSpPr>
        <p:spPr>
          <a:xfrm>
            <a:off x="8523541" y="4695623"/>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One column text">
    <p:spTree>
      <p:nvGrpSpPr>
        <p:cNvPr id="36" name="Shape 36"/>
        <p:cNvGrpSpPr/>
        <p:nvPr/>
      </p:nvGrpSpPr>
      <p:grpSpPr>
        <a:xfrm>
          <a:off x="0" y="0"/>
          <a:ext cx="0" cy="0"/>
          <a:chOff x="0" y="0"/>
          <a:chExt cx="0" cy="0"/>
        </a:xfrm>
      </p:grpSpPr>
      <p:sp>
        <p:nvSpPr>
          <p:cNvPr id="37" name="Shape 37"/>
          <p:cNvSpPr txBox="1"/>
          <p:nvPr/>
        </p:nvSpPr>
        <p:spPr>
          <a:xfrm flipH="1" rot="10800000">
            <a:off x="3276600" y="25"/>
            <a:ext cx="5867400" cy="5143500"/>
          </a:xfrm>
          <a:prstGeom prst="rect">
            <a:avLst/>
          </a:prstGeom>
          <a:solidFill>
            <a:schemeClr val="accent4"/>
          </a:solidFill>
          <a:ln>
            <a:noFill/>
          </a:ln>
        </p:spPr>
        <p:txBody>
          <a:bodyPr anchorCtr="0" anchor="ctr" bIns="91425" lIns="91425" rIns="91425" tIns="91425">
            <a:noAutofit/>
          </a:bodyPr>
          <a:lstStyle/>
          <a:p>
            <a:pPr lvl="0">
              <a:spcBef>
                <a:spcPts val="0"/>
              </a:spcBef>
              <a:buNone/>
            </a:pPr>
            <a:r>
              <a:t/>
            </a:r>
            <a:endParaRPr/>
          </a:p>
        </p:txBody>
      </p:sp>
      <p:sp>
        <p:nvSpPr>
          <p:cNvPr id="38" name="Shape 38"/>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rIns="91425" tIns="91425">
            <a:noAutofit/>
          </a:bodyPr>
          <a:lstStyle/>
          <a:p>
            <a:pPr lvl="0">
              <a:spcBef>
                <a:spcPts val="0"/>
              </a:spcBef>
              <a:buNone/>
            </a:pPr>
            <a:r>
              <a:t/>
            </a:r>
            <a:endParaRPr/>
          </a:p>
        </p:txBody>
      </p:sp>
      <p:sp>
        <p:nvSpPr>
          <p:cNvPr id="39" name="Shape 39"/>
          <p:cNvSpPr txBox="1"/>
          <p:nvPr>
            <p:ph type="title"/>
          </p:nvPr>
        </p:nvSpPr>
        <p:spPr>
          <a:xfrm>
            <a:off x="226077" y="357800"/>
            <a:ext cx="2808000" cy="953400"/>
          </a:xfrm>
          <a:prstGeom prst="rect">
            <a:avLst/>
          </a:prstGeom>
        </p:spPr>
        <p:txBody>
          <a:bodyPr anchorCtr="0" anchor="b" bIns="91425" lIns="91425" rIns="91425" tIns="91425"/>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p:txBody>
      </p:sp>
      <p:sp>
        <p:nvSpPr>
          <p:cNvPr id="40" name="Shape 40"/>
          <p:cNvSpPr txBox="1"/>
          <p:nvPr>
            <p:ph idx="1" type="body"/>
          </p:nvPr>
        </p:nvSpPr>
        <p:spPr>
          <a:xfrm>
            <a:off x="226075" y="1465800"/>
            <a:ext cx="2808000" cy="3163500"/>
          </a:xfrm>
          <a:prstGeom prst="rect">
            <a:avLst/>
          </a:prstGeom>
        </p:spPr>
        <p:txBody>
          <a:bodyPr anchorCtr="0" anchor="t" bIns="91425" lIns="91425" rIns="91425" tIns="91425"/>
          <a:lstStyle>
            <a:lvl1pPr lvl="0">
              <a:spcBef>
                <a:spcPts val="0"/>
              </a:spcBef>
              <a:buClr>
                <a:schemeClr val="lt1"/>
              </a:buClr>
              <a:buSzPct val="100000"/>
              <a:defRPr sz="1200">
                <a:solidFill>
                  <a:schemeClr val="lt1"/>
                </a:solidFill>
              </a:defRPr>
            </a:lvl1pPr>
            <a:lvl2pPr lvl="1">
              <a:spcBef>
                <a:spcPts val="0"/>
              </a:spcBef>
              <a:buClr>
                <a:schemeClr val="lt1"/>
              </a:buClr>
              <a:buSzPct val="100000"/>
              <a:defRPr sz="1200">
                <a:solidFill>
                  <a:schemeClr val="lt1"/>
                </a:solidFill>
              </a:defRPr>
            </a:lvl2pPr>
            <a:lvl3pPr lvl="2">
              <a:spcBef>
                <a:spcPts val="0"/>
              </a:spcBef>
              <a:buClr>
                <a:schemeClr val="lt1"/>
              </a:buClr>
              <a:buSzPct val="100000"/>
              <a:defRPr sz="1200">
                <a:solidFill>
                  <a:schemeClr val="lt1"/>
                </a:solidFill>
              </a:defRPr>
            </a:lvl3pPr>
            <a:lvl4pPr lvl="3">
              <a:spcBef>
                <a:spcPts val="0"/>
              </a:spcBef>
              <a:buClr>
                <a:schemeClr val="lt1"/>
              </a:buClr>
              <a:buSzPct val="100000"/>
              <a:defRPr sz="1200">
                <a:solidFill>
                  <a:schemeClr val="lt1"/>
                </a:solidFill>
              </a:defRPr>
            </a:lvl4pPr>
            <a:lvl5pPr lvl="4">
              <a:spcBef>
                <a:spcPts val="0"/>
              </a:spcBef>
              <a:buClr>
                <a:schemeClr val="lt1"/>
              </a:buClr>
              <a:buSzPct val="100000"/>
              <a:defRPr sz="1200">
                <a:solidFill>
                  <a:schemeClr val="lt1"/>
                </a:solidFill>
              </a:defRPr>
            </a:lvl5pPr>
            <a:lvl6pPr lvl="5">
              <a:spcBef>
                <a:spcPts val="0"/>
              </a:spcBef>
              <a:buClr>
                <a:schemeClr val="lt1"/>
              </a:buClr>
              <a:buSzPct val="100000"/>
              <a:defRPr sz="1200">
                <a:solidFill>
                  <a:schemeClr val="lt1"/>
                </a:solidFill>
              </a:defRPr>
            </a:lvl6pPr>
            <a:lvl7pPr lvl="6">
              <a:spcBef>
                <a:spcPts val="0"/>
              </a:spcBef>
              <a:buClr>
                <a:schemeClr val="lt1"/>
              </a:buClr>
              <a:buSzPct val="100000"/>
              <a:defRPr sz="1200">
                <a:solidFill>
                  <a:schemeClr val="lt1"/>
                </a:solidFill>
              </a:defRPr>
            </a:lvl7pPr>
            <a:lvl8pPr lvl="7">
              <a:spcBef>
                <a:spcPts val="0"/>
              </a:spcBef>
              <a:buClr>
                <a:schemeClr val="lt1"/>
              </a:buClr>
              <a:buSzPct val="100000"/>
              <a:defRPr sz="1200">
                <a:solidFill>
                  <a:schemeClr val="lt1"/>
                </a:solidFill>
              </a:defRPr>
            </a:lvl8pPr>
            <a:lvl9pPr lvl="8">
              <a:spcBef>
                <a:spcPts val="0"/>
              </a:spcBef>
              <a:buClr>
                <a:schemeClr val="lt1"/>
              </a:buClr>
              <a:buSzPct val="100000"/>
              <a:defRPr sz="1200">
                <a:solidFill>
                  <a:schemeClr val="lt1"/>
                </a:solidFill>
              </a:defRPr>
            </a:lvl9pPr>
          </a:lstStyle>
          <a:p/>
        </p:txBody>
      </p:sp>
      <p:sp>
        <p:nvSpPr>
          <p:cNvPr id="41" name="Shape 41"/>
          <p:cNvSpPr txBox="1"/>
          <p:nvPr>
            <p:ph idx="12" type="sldNum"/>
          </p:nvPr>
        </p:nvSpPr>
        <p:spPr>
          <a:xfrm>
            <a:off x="8523541" y="4695623"/>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Main point">
    <p:spTree>
      <p:nvGrpSpPr>
        <p:cNvPr id="42" name="Shape 42"/>
        <p:cNvGrpSpPr/>
        <p:nvPr/>
      </p:nvGrpSpPr>
      <p:grpSpPr>
        <a:xfrm>
          <a:off x="0" y="0"/>
          <a:ext cx="0" cy="0"/>
          <a:chOff x="0" y="0"/>
          <a:chExt cx="0" cy="0"/>
        </a:xfrm>
      </p:grpSpPr>
      <p:sp>
        <p:nvSpPr>
          <p:cNvPr id="43" name="Shape 43"/>
          <p:cNvSpPr txBox="1"/>
          <p:nvPr>
            <p:ph type="title"/>
          </p:nvPr>
        </p:nvSpPr>
        <p:spPr>
          <a:xfrm>
            <a:off x="490250" y="488250"/>
            <a:ext cx="6227100" cy="4090800"/>
          </a:xfrm>
          <a:prstGeom prst="rect">
            <a:avLst/>
          </a:prstGeom>
        </p:spPr>
        <p:txBody>
          <a:bodyPr anchorCtr="0" anchor="ctr" bIns="91425" lIns="91425" rIns="91425" tIns="91425"/>
          <a:lstStyle>
            <a:lvl1pPr lvl="0">
              <a:spcBef>
                <a:spcPts val="0"/>
              </a:spcBef>
              <a:buSzPct val="100000"/>
              <a:defRPr sz="6000"/>
            </a:lvl1pPr>
            <a:lvl2pPr lvl="1">
              <a:spcBef>
                <a:spcPts val="0"/>
              </a:spcBef>
              <a:buSzPct val="100000"/>
              <a:defRPr sz="6000"/>
            </a:lvl2pPr>
            <a:lvl3pPr lvl="2">
              <a:spcBef>
                <a:spcPts val="0"/>
              </a:spcBef>
              <a:buSzPct val="100000"/>
              <a:defRPr sz="6000"/>
            </a:lvl3pPr>
            <a:lvl4pPr lvl="3">
              <a:spcBef>
                <a:spcPts val="0"/>
              </a:spcBef>
              <a:buSzPct val="100000"/>
              <a:defRPr sz="6000"/>
            </a:lvl4pPr>
            <a:lvl5pPr lvl="4">
              <a:spcBef>
                <a:spcPts val="0"/>
              </a:spcBef>
              <a:buSzPct val="100000"/>
              <a:defRPr sz="6000"/>
            </a:lvl5pPr>
            <a:lvl6pPr lvl="5">
              <a:spcBef>
                <a:spcPts val="0"/>
              </a:spcBef>
              <a:buSzPct val="100000"/>
              <a:defRPr sz="6000"/>
            </a:lvl6pPr>
            <a:lvl7pPr lvl="6">
              <a:spcBef>
                <a:spcPts val="0"/>
              </a:spcBef>
              <a:buSzPct val="100000"/>
              <a:defRPr sz="6000"/>
            </a:lvl7pPr>
            <a:lvl8pPr lvl="7">
              <a:spcBef>
                <a:spcPts val="0"/>
              </a:spcBef>
              <a:buSzPct val="100000"/>
              <a:defRPr sz="6000"/>
            </a:lvl8pPr>
            <a:lvl9pPr lvl="8">
              <a:spcBef>
                <a:spcPts val="0"/>
              </a:spcBef>
              <a:buSzPct val="100000"/>
              <a:defRPr sz="6000"/>
            </a:lvl9pPr>
          </a:lstStyle>
          <a:p/>
        </p:txBody>
      </p:sp>
      <p:sp>
        <p:nvSpPr>
          <p:cNvPr id="44" name="Shape 44"/>
          <p:cNvSpPr txBox="1"/>
          <p:nvPr>
            <p:ph idx="12" type="sldNum"/>
          </p:nvPr>
        </p:nvSpPr>
        <p:spPr>
          <a:xfrm>
            <a:off x="8523541" y="4695623"/>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solidFill>
                  <a:schemeClr val="lt1"/>
                </a:solidFill>
              </a:rPr>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ection title and description">
    <p:spTree>
      <p:nvGrpSpPr>
        <p:cNvPr id="45" name="Shape 45"/>
        <p:cNvGrpSpPr/>
        <p:nvPr/>
      </p:nvGrpSpPr>
      <p:grpSpPr>
        <a:xfrm>
          <a:off x="0" y="0"/>
          <a:ext cx="0" cy="0"/>
          <a:chOff x="0" y="0"/>
          <a:chExt cx="0" cy="0"/>
        </a:xfrm>
      </p:grpSpPr>
      <p:sp>
        <p:nvSpPr>
          <p:cNvPr id="46" name="Shape 46"/>
          <p:cNvSpPr/>
          <p:nvPr/>
        </p:nvSpPr>
        <p:spPr>
          <a:xfrm flipH="1">
            <a:off x="0" y="0"/>
            <a:ext cx="4572000" cy="5143500"/>
          </a:xfrm>
          <a:prstGeom prst="rect">
            <a:avLst/>
          </a:prstGeom>
          <a:solidFill>
            <a:schemeClr val="accent4"/>
          </a:solidFill>
          <a:ln>
            <a:noFill/>
          </a:ln>
        </p:spPr>
        <p:txBody>
          <a:bodyPr anchorCtr="0" anchor="ctr" bIns="91425" lIns="91425" rIns="91425" tIns="91425">
            <a:noAutofit/>
          </a:bodyPr>
          <a:lstStyle/>
          <a:p>
            <a:pPr lvl="0">
              <a:spcBef>
                <a:spcPts val="0"/>
              </a:spcBef>
              <a:buNone/>
            </a:pPr>
            <a:r>
              <a:t/>
            </a:r>
            <a:endParaRPr/>
          </a:p>
        </p:txBody>
      </p:sp>
      <p:sp>
        <p:nvSpPr>
          <p:cNvPr id="47" name="Shape 47"/>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rIns="91425" tIns="91425">
            <a:noAutofit/>
          </a:bodyPr>
          <a:lstStyle/>
          <a:p>
            <a:pPr lvl="0">
              <a:spcBef>
                <a:spcPts val="0"/>
              </a:spcBef>
              <a:buNone/>
            </a:pPr>
            <a:r>
              <a:t/>
            </a:r>
            <a:endParaRPr/>
          </a:p>
        </p:txBody>
      </p:sp>
      <p:sp>
        <p:nvSpPr>
          <p:cNvPr id="48" name="Shape 48"/>
          <p:cNvSpPr txBox="1"/>
          <p:nvPr>
            <p:ph type="title"/>
          </p:nvPr>
        </p:nvSpPr>
        <p:spPr>
          <a:xfrm>
            <a:off x="265500" y="1233175"/>
            <a:ext cx="4045200" cy="1482300"/>
          </a:xfrm>
          <a:prstGeom prst="rect">
            <a:avLst/>
          </a:prstGeom>
        </p:spPr>
        <p:txBody>
          <a:bodyPr anchorCtr="0" anchor="b" bIns="91425" lIns="91425" rIns="91425" tIns="91425"/>
          <a:lstStyle>
            <a:lvl1pPr lvl="0" algn="ctr">
              <a:spcBef>
                <a:spcPts val="0"/>
              </a:spcBef>
              <a:buClr>
                <a:schemeClr val="dk2"/>
              </a:buClr>
              <a:buSzPct val="100000"/>
              <a:defRPr sz="4200">
                <a:solidFill>
                  <a:schemeClr val="dk2"/>
                </a:solidFill>
              </a:defRPr>
            </a:lvl1pPr>
            <a:lvl2pPr lvl="1" algn="ctr">
              <a:spcBef>
                <a:spcPts val="0"/>
              </a:spcBef>
              <a:buClr>
                <a:schemeClr val="dk2"/>
              </a:buClr>
              <a:buSzPct val="100000"/>
              <a:defRPr sz="4200">
                <a:solidFill>
                  <a:schemeClr val="dk2"/>
                </a:solidFill>
              </a:defRPr>
            </a:lvl2pPr>
            <a:lvl3pPr lvl="2" algn="ctr">
              <a:spcBef>
                <a:spcPts val="0"/>
              </a:spcBef>
              <a:buClr>
                <a:schemeClr val="dk2"/>
              </a:buClr>
              <a:buSzPct val="100000"/>
              <a:defRPr sz="4200">
                <a:solidFill>
                  <a:schemeClr val="dk2"/>
                </a:solidFill>
              </a:defRPr>
            </a:lvl3pPr>
            <a:lvl4pPr lvl="3" algn="ctr">
              <a:spcBef>
                <a:spcPts val="0"/>
              </a:spcBef>
              <a:buClr>
                <a:schemeClr val="dk2"/>
              </a:buClr>
              <a:buSzPct val="100000"/>
              <a:defRPr sz="4200">
                <a:solidFill>
                  <a:schemeClr val="dk2"/>
                </a:solidFill>
              </a:defRPr>
            </a:lvl4pPr>
            <a:lvl5pPr lvl="4" algn="ctr">
              <a:spcBef>
                <a:spcPts val="0"/>
              </a:spcBef>
              <a:buClr>
                <a:schemeClr val="dk2"/>
              </a:buClr>
              <a:buSzPct val="100000"/>
              <a:defRPr sz="4200">
                <a:solidFill>
                  <a:schemeClr val="dk2"/>
                </a:solidFill>
              </a:defRPr>
            </a:lvl5pPr>
            <a:lvl6pPr lvl="5" algn="ctr">
              <a:spcBef>
                <a:spcPts val="0"/>
              </a:spcBef>
              <a:buClr>
                <a:schemeClr val="dk2"/>
              </a:buClr>
              <a:buSzPct val="100000"/>
              <a:defRPr sz="4200">
                <a:solidFill>
                  <a:schemeClr val="dk2"/>
                </a:solidFill>
              </a:defRPr>
            </a:lvl6pPr>
            <a:lvl7pPr lvl="6" algn="ctr">
              <a:spcBef>
                <a:spcPts val="0"/>
              </a:spcBef>
              <a:buClr>
                <a:schemeClr val="dk2"/>
              </a:buClr>
              <a:buSzPct val="100000"/>
              <a:defRPr sz="4200">
                <a:solidFill>
                  <a:schemeClr val="dk2"/>
                </a:solidFill>
              </a:defRPr>
            </a:lvl7pPr>
            <a:lvl8pPr lvl="7" algn="ctr">
              <a:spcBef>
                <a:spcPts val="0"/>
              </a:spcBef>
              <a:buClr>
                <a:schemeClr val="dk2"/>
              </a:buClr>
              <a:buSzPct val="100000"/>
              <a:defRPr sz="4200">
                <a:solidFill>
                  <a:schemeClr val="dk2"/>
                </a:solidFill>
              </a:defRPr>
            </a:lvl8pPr>
            <a:lvl9pPr lvl="8" algn="ctr">
              <a:spcBef>
                <a:spcPts val="0"/>
              </a:spcBef>
              <a:buClr>
                <a:schemeClr val="dk2"/>
              </a:buClr>
              <a:buSzPct val="100000"/>
              <a:defRPr sz="4200">
                <a:solidFill>
                  <a:schemeClr val="dk2"/>
                </a:solidFill>
              </a:defRPr>
            </a:lvl9pPr>
          </a:lstStyle>
          <a:p/>
        </p:txBody>
      </p:sp>
      <p:sp>
        <p:nvSpPr>
          <p:cNvPr id="49" name="Shape 49"/>
          <p:cNvSpPr txBox="1"/>
          <p:nvPr>
            <p:ph idx="1" type="subTitle"/>
          </p:nvPr>
        </p:nvSpPr>
        <p:spPr>
          <a:xfrm>
            <a:off x="265500" y="2779466"/>
            <a:ext cx="4045200" cy="1235099"/>
          </a:xfrm>
          <a:prstGeom prst="rect">
            <a:avLst/>
          </a:prstGeom>
        </p:spPr>
        <p:txBody>
          <a:bodyPr anchorCtr="0" anchor="t" bIns="91425" lIns="91425" rIns="91425" tIns="91425"/>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p:txBody>
      </p:sp>
      <p:sp>
        <p:nvSpPr>
          <p:cNvPr id="50" name="Shape 50"/>
          <p:cNvSpPr txBox="1"/>
          <p:nvPr>
            <p:ph idx="2" type="body"/>
          </p:nvPr>
        </p:nvSpPr>
        <p:spPr>
          <a:xfrm>
            <a:off x="4939500" y="724200"/>
            <a:ext cx="3837000" cy="3695100"/>
          </a:xfrm>
          <a:prstGeom prst="rect">
            <a:avLst/>
          </a:prstGeom>
        </p:spPr>
        <p:txBody>
          <a:bodyPr anchorCtr="0" anchor="ctr" bIns="91425" lIns="91425" rIns="91425" tIns="91425"/>
          <a:lstStyle>
            <a:lvl1pPr lvl="0">
              <a:spcBef>
                <a:spcPts val="0"/>
              </a:spcBef>
              <a:buClr>
                <a:schemeClr val="lt1"/>
              </a:buClr>
              <a:defRPr>
                <a:solidFill>
                  <a:schemeClr val="lt1"/>
                </a:solidFill>
              </a:defRPr>
            </a:lvl1pPr>
            <a:lvl2pPr lvl="1">
              <a:spcBef>
                <a:spcPts val="0"/>
              </a:spcBef>
              <a:buClr>
                <a:schemeClr val="lt1"/>
              </a:buClr>
              <a:defRPr>
                <a:solidFill>
                  <a:schemeClr val="lt1"/>
                </a:solidFill>
              </a:defRPr>
            </a:lvl2pPr>
            <a:lvl3pPr lvl="2">
              <a:spcBef>
                <a:spcPts val="0"/>
              </a:spcBef>
              <a:buClr>
                <a:schemeClr val="lt1"/>
              </a:buClr>
              <a:defRPr>
                <a:solidFill>
                  <a:schemeClr val="lt1"/>
                </a:solidFill>
              </a:defRPr>
            </a:lvl3pPr>
            <a:lvl4pPr lvl="3">
              <a:spcBef>
                <a:spcPts val="0"/>
              </a:spcBef>
              <a:buClr>
                <a:schemeClr val="lt1"/>
              </a:buClr>
              <a:defRPr>
                <a:solidFill>
                  <a:schemeClr val="lt1"/>
                </a:solidFill>
              </a:defRPr>
            </a:lvl4pPr>
            <a:lvl5pPr lvl="4">
              <a:spcBef>
                <a:spcPts val="0"/>
              </a:spcBef>
              <a:buClr>
                <a:schemeClr val="lt1"/>
              </a:buClr>
              <a:defRPr>
                <a:solidFill>
                  <a:schemeClr val="lt1"/>
                </a:solidFill>
              </a:defRPr>
            </a:lvl5pPr>
            <a:lvl6pPr lvl="5">
              <a:spcBef>
                <a:spcPts val="0"/>
              </a:spcBef>
              <a:buClr>
                <a:schemeClr val="lt1"/>
              </a:buClr>
              <a:defRPr>
                <a:solidFill>
                  <a:schemeClr val="lt1"/>
                </a:solidFill>
              </a:defRPr>
            </a:lvl6pPr>
            <a:lvl7pPr lvl="6">
              <a:spcBef>
                <a:spcPts val="0"/>
              </a:spcBef>
              <a:buClr>
                <a:schemeClr val="lt1"/>
              </a:buClr>
              <a:defRPr>
                <a:solidFill>
                  <a:schemeClr val="lt1"/>
                </a:solidFill>
              </a:defRPr>
            </a:lvl7pPr>
            <a:lvl8pPr lvl="7">
              <a:spcBef>
                <a:spcPts val="0"/>
              </a:spcBef>
              <a:buClr>
                <a:schemeClr val="lt1"/>
              </a:buClr>
              <a:defRPr>
                <a:solidFill>
                  <a:schemeClr val="lt1"/>
                </a:solidFill>
              </a:defRPr>
            </a:lvl8pPr>
            <a:lvl9pPr lvl="8">
              <a:spcBef>
                <a:spcPts val="0"/>
              </a:spcBef>
              <a:buClr>
                <a:schemeClr val="lt1"/>
              </a:buClr>
              <a:defRPr>
                <a:solidFill>
                  <a:schemeClr val="lt1"/>
                </a:solidFill>
              </a:defRPr>
            </a:lvl9pPr>
          </a:lstStyle>
          <a:p/>
        </p:txBody>
      </p:sp>
      <p:sp>
        <p:nvSpPr>
          <p:cNvPr id="51" name="Shape 51"/>
          <p:cNvSpPr txBox="1"/>
          <p:nvPr>
            <p:ph idx="12" type="sldNum"/>
          </p:nvPr>
        </p:nvSpPr>
        <p:spPr>
          <a:xfrm>
            <a:off x="8523541" y="4695623"/>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solidFill>
                  <a:schemeClr val="lt1"/>
                </a:solidFill>
              </a:rPr>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ption">
    <p:spTree>
      <p:nvGrpSpPr>
        <p:cNvPr id="52" name="Shape 52"/>
        <p:cNvGrpSpPr/>
        <p:nvPr/>
      </p:nvGrpSpPr>
      <p:grpSpPr>
        <a:xfrm>
          <a:off x="0" y="0"/>
          <a:ext cx="0" cy="0"/>
          <a:chOff x="0" y="0"/>
          <a:chExt cx="0" cy="0"/>
        </a:xfrm>
      </p:grpSpPr>
      <p:sp>
        <p:nvSpPr>
          <p:cNvPr id="53" name="Shape 53"/>
          <p:cNvSpPr txBox="1"/>
          <p:nvPr/>
        </p:nvSpPr>
        <p:spPr>
          <a:xfrm flipH="1" rot="10800000">
            <a:off x="0" y="0"/>
            <a:ext cx="9144000" cy="4695900"/>
          </a:xfrm>
          <a:prstGeom prst="rect">
            <a:avLst/>
          </a:prstGeom>
          <a:solidFill>
            <a:schemeClr val="accent4"/>
          </a:solidFill>
          <a:ln>
            <a:noFill/>
          </a:ln>
        </p:spPr>
        <p:txBody>
          <a:bodyPr anchorCtr="0" anchor="ctr" bIns="91425" lIns="91425" rIns="91425" tIns="91425">
            <a:noAutofit/>
          </a:bodyPr>
          <a:lstStyle/>
          <a:p>
            <a:pPr lvl="0">
              <a:spcBef>
                <a:spcPts val="0"/>
              </a:spcBef>
              <a:buNone/>
            </a:pPr>
            <a:r>
              <a:t/>
            </a:r>
            <a:endParaRPr/>
          </a:p>
        </p:txBody>
      </p:sp>
      <p:sp>
        <p:nvSpPr>
          <p:cNvPr id="54" name="Shape 54"/>
          <p:cNvSpPr/>
          <p:nvPr/>
        </p:nvSpPr>
        <p:spPr>
          <a:xfrm flipH="1" rot="10800000">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rIns="91425" tIns="91425">
            <a:noAutofit/>
          </a:bodyPr>
          <a:lstStyle/>
          <a:p>
            <a:pPr lvl="0">
              <a:spcBef>
                <a:spcPts val="0"/>
              </a:spcBef>
              <a:buNone/>
            </a:pPr>
            <a:r>
              <a:t/>
            </a:r>
            <a:endParaRPr/>
          </a:p>
        </p:txBody>
      </p:sp>
      <p:sp>
        <p:nvSpPr>
          <p:cNvPr id="55" name="Shape 55"/>
          <p:cNvSpPr txBox="1"/>
          <p:nvPr>
            <p:ph idx="1" type="body"/>
          </p:nvPr>
        </p:nvSpPr>
        <p:spPr>
          <a:xfrm>
            <a:off x="57150" y="4696825"/>
            <a:ext cx="8382000" cy="446700"/>
          </a:xfrm>
          <a:prstGeom prst="rect">
            <a:avLst/>
          </a:prstGeom>
        </p:spPr>
        <p:txBody>
          <a:bodyPr anchorCtr="0" anchor="ctr" bIns="91425" lIns="91425" rIns="91425" tIns="91425"/>
          <a:lstStyle>
            <a:lvl1pPr lvl="0">
              <a:lnSpc>
                <a:spcPct val="100000"/>
              </a:lnSpc>
              <a:spcBef>
                <a:spcPts val="0"/>
              </a:spcBef>
              <a:spcAft>
                <a:spcPts val="0"/>
              </a:spcAft>
              <a:buClr>
                <a:schemeClr val="lt1"/>
              </a:buClr>
              <a:buSzPct val="100000"/>
              <a:buNone/>
              <a:defRPr sz="1200">
                <a:solidFill>
                  <a:schemeClr val="lt1"/>
                </a:solidFill>
              </a:defRPr>
            </a:lvl1pPr>
          </a:lstStyle>
          <a:p/>
        </p:txBody>
      </p:sp>
      <p:sp>
        <p:nvSpPr>
          <p:cNvPr id="56" name="Shape 56"/>
          <p:cNvSpPr txBox="1"/>
          <p:nvPr>
            <p:ph idx="12" type="sldNum"/>
          </p:nvPr>
        </p:nvSpPr>
        <p:spPr>
          <a:xfrm>
            <a:off x="8523541" y="4695623"/>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solidFill>
                  <a:schemeClr val="lt1"/>
                </a:solidFill>
              </a:rPr>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dk1"/>
        </a:solidFill>
      </p:bgPr>
    </p:bg>
    <p:spTree>
      <p:nvGrpSpPr>
        <p:cNvPr id="5" name="Shape 5"/>
        <p:cNvGrpSpPr/>
        <p:nvPr/>
      </p:nvGrpSpPr>
      <p:grpSpPr>
        <a:xfrm>
          <a:off x="0" y="0"/>
          <a:ext cx="0" cy="0"/>
          <a:chOff x="0" y="0"/>
          <a:chExt cx="0" cy="0"/>
        </a:xfrm>
      </p:grpSpPr>
      <p:sp>
        <p:nvSpPr>
          <p:cNvPr id="6" name="Shape 6"/>
          <p:cNvSpPr txBox="1"/>
          <p:nvPr>
            <p:ph type="title"/>
          </p:nvPr>
        </p:nvSpPr>
        <p:spPr>
          <a:xfrm>
            <a:off x="471900" y="738725"/>
            <a:ext cx="8222100" cy="767700"/>
          </a:xfrm>
          <a:prstGeom prst="rect">
            <a:avLst/>
          </a:prstGeom>
          <a:noFill/>
          <a:ln>
            <a:noFill/>
          </a:ln>
        </p:spPr>
        <p:txBody>
          <a:bodyPr anchorCtr="0" anchor="b" bIns="91425" lIns="91425" rIns="91425" tIns="91425"/>
          <a:lstStyle>
            <a:lvl1pPr lvl="0">
              <a:spcBef>
                <a:spcPts val="0"/>
              </a:spcBef>
              <a:buClr>
                <a:schemeClr val="lt1"/>
              </a:buClr>
              <a:buSzPct val="100000"/>
              <a:buFont typeface="Roboto"/>
              <a:buNone/>
              <a:defRPr sz="3200">
                <a:solidFill>
                  <a:schemeClr val="lt1"/>
                </a:solidFill>
                <a:latin typeface="Roboto"/>
                <a:ea typeface="Roboto"/>
                <a:cs typeface="Roboto"/>
                <a:sym typeface="Roboto"/>
              </a:defRPr>
            </a:lvl1pPr>
            <a:lvl2pPr lvl="1">
              <a:spcBef>
                <a:spcPts val="0"/>
              </a:spcBef>
              <a:buClr>
                <a:schemeClr val="lt1"/>
              </a:buClr>
              <a:buSzPct val="100000"/>
              <a:buFont typeface="Roboto"/>
              <a:buNone/>
              <a:defRPr sz="3200">
                <a:solidFill>
                  <a:schemeClr val="lt1"/>
                </a:solidFill>
                <a:latin typeface="Roboto"/>
                <a:ea typeface="Roboto"/>
                <a:cs typeface="Roboto"/>
                <a:sym typeface="Roboto"/>
              </a:defRPr>
            </a:lvl2pPr>
            <a:lvl3pPr lvl="2">
              <a:spcBef>
                <a:spcPts val="0"/>
              </a:spcBef>
              <a:buClr>
                <a:schemeClr val="lt1"/>
              </a:buClr>
              <a:buSzPct val="100000"/>
              <a:buFont typeface="Roboto"/>
              <a:buNone/>
              <a:defRPr sz="3200">
                <a:solidFill>
                  <a:schemeClr val="lt1"/>
                </a:solidFill>
                <a:latin typeface="Roboto"/>
                <a:ea typeface="Roboto"/>
                <a:cs typeface="Roboto"/>
                <a:sym typeface="Roboto"/>
              </a:defRPr>
            </a:lvl3pPr>
            <a:lvl4pPr lvl="3">
              <a:spcBef>
                <a:spcPts val="0"/>
              </a:spcBef>
              <a:buClr>
                <a:schemeClr val="lt1"/>
              </a:buClr>
              <a:buSzPct val="100000"/>
              <a:buFont typeface="Roboto"/>
              <a:buNone/>
              <a:defRPr sz="3200">
                <a:solidFill>
                  <a:schemeClr val="lt1"/>
                </a:solidFill>
                <a:latin typeface="Roboto"/>
                <a:ea typeface="Roboto"/>
                <a:cs typeface="Roboto"/>
                <a:sym typeface="Roboto"/>
              </a:defRPr>
            </a:lvl4pPr>
            <a:lvl5pPr lvl="4">
              <a:spcBef>
                <a:spcPts val="0"/>
              </a:spcBef>
              <a:buClr>
                <a:schemeClr val="lt1"/>
              </a:buClr>
              <a:buSzPct val="100000"/>
              <a:buFont typeface="Roboto"/>
              <a:buNone/>
              <a:defRPr sz="3200">
                <a:solidFill>
                  <a:schemeClr val="lt1"/>
                </a:solidFill>
                <a:latin typeface="Roboto"/>
                <a:ea typeface="Roboto"/>
                <a:cs typeface="Roboto"/>
                <a:sym typeface="Roboto"/>
              </a:defRPr>
            </a:lvl5pPr>
            <a:lvl6pPr lvl="5">
              <a:spcBef>
                <a:spcPts val="0"/>
              </a:spcBef>
              <a:buClr>
                <a:schemeClr val="lt1"/>
              </a:buClr>
              <a:buSzPct val="100000"/>
              <a:buFont typeface="Roboto"/>
              <a:buNone/>
              <a:defRPr sz="3200">
                <a:solidFill>
                  <a:schemeClr val="lt1"/>
                </a:solidFill>
                <a:latin typeface="Roboto"/>
                <a:ea typeface="Roboto"/>
                <a:cs typeface="Roboto"/>
                <a:sym typeface="Roboto"/>
              </a:defRPr>
            </a:lvl6pPr>
            <a:lvl7pPr lvl="6">
              <a:spcBef>
                <a:spcPts val="0"/>
              </a:spcBef>
              <a:buClr>
                <a:schemeClr val="lt1"/>
              </a:buClr>
              <a:buSzPct val="100000"/>
              <a:buFont typeface="Roboto"/>
              <a:buNone/>
              <a:defRPr sz="3200">
                <a:solidFill>
                  <a:schemeClr val="lt1"/>
                </a:solidFill>
                <a:latin typeface="Roboto"/>
                <a:ea typeface="Roboto"/>
                <a:cs typeface="Roboto"/>
                <a:sym typeface="Roboto"/>
              </a:defRPr>
            </a:lvl7pPr>
            <a:lvl8pPr lvl="7">
              <a:spcBef>
                <a:spcPts val="0"/>
              </a:spcBef>
              <a:buClr>
                <a:schemeClr val="lt1"/>
              </a:buClr>
              <a:buSzPct val="100000"/>
              <a:buFont typeface="Roboto"/>
              <a:buNone/>
              <a:defRPr sz="3200">
                <a:solidFill>
                  <a:schemeClr val="lt1"/>
                </a:solidFill>
                <a:latin typeface="Roboto"/>
                <a:ea typeface="Roboto"/>
                <a:cs typeface="Roboto"/>
                <a:sym typeface="Roboto"/>
              </a:defRPr>
            </a:lvl8pPr>
            <a:lvl9pPr lvl="8">
              <a:spcBef>
                <a:spcPts val="0"/>
              </a:spcBef>
              <a:buClr>
                <a:schemeClr val="lt1"/>
              </a:buClr>
              <a:buSzPct val="100000"/>
              <a:buFont typeface="Roboto"/>
              <a:buNone/>
              <a:defRPr sz="3200">
                <a:solidFill>
                  <a:schemeClr val="lt1"/>
                </a:solidFill>
                <a:latin typeface="Roboto"/>
                <a:ea typeface="Roboto"/>
                <a:cs typeface="Roboto"/>
                <a:sym typeface="Roboto"/>
              </a:defRPr>
            </a:lvl9pPr>
          </a:lstStyle>
          <a:p/>
        </p:txBody>
      </p:sp>
      <p:sp>
        <p:nvSpPr>
          <p:cNvPr id="7" name="Shape 7"/>
          <p:cNvSpPr txBox="1"/>
          <p:nvPr>
            <p:ph idx="1" type="body"/>
          </p:nvPr>
        </p:nvSpPr>
        <p:spPr>
          <a:xfrm>
            <a:off x="471900" y="1919075"/>
            <a:ext cx="8222100" cy="2710200"/>
          </a:xfrm>
          <a:prstGeom prst="rect">
            <a:avLst/>
          </a:prstGeom>
          <a:noFill/>
          <a:ln>
            <a:noFill/>
          </a:ln>
        </p:spPr>
        <p:txBody>
          <a:bodyPr anchorCtr="0" anchor="t" bIns="91425" lIns="91425" rIns="91425" tIns="91425"/>
          <a:lstStyle>
            <a:lvl1pPr lvl="0">
              <a:lnSpc>
                <a:spcPct val="115000"/>
              </a:lnSpc>
              <a:spcBef>
                <a:spcPts val="0"/>
              </a:spcBef>
              <a:spcAft>
                <a:spcPts val="1600"/>
              </a:spcAft>
              <a:buClr>
                <a:schemeClr val="lt2"/>
              </a:buClr>
              <a:buSzPct val="100000"/>
              <a:buFont typeface="Roboto"/>
              <a:defRPr sz="1800">
                <a:solidFill>
                  <a:schemeClr val="lt2"/>
                </a:solidFill>
                <a:latin typeface="Roboto"/>
                <a:ea typeface="Roboto"/>
                <a:cs typeface="Roboto"/>
                <a:sym typeface="Roboto"/>
              </a:defRPr>
            </a:lvl1pPr>
            <a:lvl2pPr lvl="1">
              <a:lnSpc>
                <a:spcPct val="115000"/>
              </a:lnSpc>
              <a:spcBef>
                <a:spcPts val="0"/>
              </a:spcBef>
              <a:spcAft>
                <a:spcPts val="1600"/>
              </a:spcAft>
              <a:buClr>
                <a:schemeClr val="lt2"/>
              </a:buClr>
              <a:buFont typeface="Roboto"/>
              <a:defRPr>
                <a:solidFill>
                  <a:schemeClr val="lt2"/>
                </a:solidFill>
                <a:latin typeface="Roboto"/>
                <a:ea typeface="Roboto"/>
                <a:cs typeface="Roboto"/>
                <a:sym typeface="Roboto"/>
              </a:defRPr>
            </a:lvl2pPr>
            <a:lvl3pPr lvl="2">
              <a:lnSpc>
                <a:spcPct val="115000"/>
              </a:lnSpc>
              <a:spcBef>
                <a:spcPts val="0"/>
              </a:spcBef>
              <a:spcAft>
                <a:spcPts val="1600"/>
              </a:spcAft>
              <a:buClr>
                <a:schemeClr val="lt2"/>
              </a:buClr>
              <a:buFont typeface="Roboto"/>
              <a:defRPr>
                <a:solidFill>
                  <a:schemeClr val="lt2"/>
                </a:solidFill>
                <a:latin typeface="Roboto"/>
                <a:ea typeface="Roboto"/>
                <a:cs typeface="Roboto"/>
                <a:sym typeface="Roboto"/>
              </a:defRPr>
            </a:lvl3pPr>
            <a:lvl4pPr lvl="3">
              <a:lnSpc>
                <a:spcPct val="115000"/>
              </a:lnSpc>
              <a:spcBef>
                <a:spcPts val="0"/>
              </a:spcBef>
              <a:spcAft>
                <a:spcPts val="1600"/>
              </a:spcAft>
              <a:buClr>
                <a:schemeClr val="lt2"/>
              </a:buClr>
              <a:buFont typeface="Roboto"/>
              <a:defRPr>
                <a:solidFill>
                  <a:schemeClr val="lt2"/>
                </a:solidFill>
                <a:latin typeface="Roboto"/>
                <a:ea typeface="Roboto"/>
                <a:cs typeface="Roboto"/>
                <a:sym typeface="Roboto"/>
              </a:defRPr>
            </a:lvl4pPr>
            <a:lvl5pPr lvl="4">
              <a:lnSpc>
                <a:spcPct val="115000"/>
              </a:lnSpc>
              <a:spcBef>
                <a:spcPts val="0"/>
              </a:spcBef>
              <a:spcAft>
                <a:spcPts val="1600"/>
              </a:spcAft>
              <a:buClr>
                <a:schemeClr val="lt2"/>
              </a:buClr>
              <a:buFont typeface="Roboto"/>
              <a:defRPr>
                <a:solidFill>
                  <a:schemeClr val="lt2"/>
                </a:solidFill>
                <a:latin typeface="Roboto"/>
                <a:ea typeface="Roboto"/>
                <a:cs typeface="Roboto"/>
                <a:sym typeface="Roboto"/>
              </a:defRPr>
            </a:lvl5pPr>
            <a:lvl6pPr lvl="5">
              <a:lnSpc>
                <a:spcPct val="115000"/>
              </a:lnSpc>
              <a:spcBef>
                <a:spcPts val="0"/>
              </a:spcBef>
              <a:spcAft>
                <a:spcPts val="1600"/>
              </a:spcAft>
              <a:buClr>
                <a:schemeClr val="lt2"/>
              </a:buClr>
              <a:buFont typeface="Roboto"/>
              <a:defRPr>
                <a:solidFill>
                  <a:schemeClr val="lt2"/>
                </a:solidFill>
                <a:latin typeface="Roboto"/>
                <a:ea typeface="Roboto"/>
                <a:cs typeface="Roboto"/>
                <a:sym typeface="Roboto"/>
              </a:defRPr>
            </a:lvl6pPr>
            <a:lvl7pPr lvl="6">
              <a:lnSpc>
                <a:spcPct val="115000"/>
              </a:lnSpc>
              <a:spcBef>
                <a:spcPts val="0"/>
              </a:spcBef>
              <a:spcAft>
                <a:spcPts val="1600"/>
              </a:spcAft>
              <a:buClr>
                <a:schemeClr val="lt2"/>
              </a:buClr>
              <a:buFont typeface="Roboto"/>
              <a:defRPr>
                <a:solidFill>
                  <a:schemeClr val="lt2"/>
                </a:solidFill>
                <a:latin typeface="Roboto"/>
                <a:ea typeface="Roboto"/>
                <a:cs typeface="Roboto"/>
                <a:sym typeface="Roboto"/>
              </a:defRPr>
            </a:lvl7pPr>
            <a:lvl8pPr lvl="7">
              <a:lnSpc>
                <a:spcPct val="115000"/>
              </a:lnSpc>
              <a:spcBef>
                <a:spcPts val="0"/>
              </a:spcBef>
              <a:spcAft>
                <a:spcPts val="1600"/>
              </a:spcAft>
              <a:buClr>
                <a:schemeClr val="lt2"/>
              </a:buClr>
              <a:buFont typeface="Roboto"/>
              <a:defRPr>
                <a:solidFill>
                  <a:schemeClr val="lt2"/>
                </a:solidFill>
                <a:latin typeface="Roboto"/>
                <a:ea typeface="Roboto"/>
                <a:cs typeface="Roboto"/>
                <a:sym typeface="Roboto"/>
              </a:defRPr>
            </a:lvl8pPr>
            <a:lvl9pPr lvl="8">
              <a:lnSpc>
                <a:spcPct val="115000"/>
              </a:lnSpc>
              <a:spcBef>
                <a:spcPts val="0"/>
              </a:spcBef>
              <a:spcAft>
                <a:spcPts val="1600"/>
              </a:spcAft>
              <a:buClr>
                <a:schemeClr val="lt2"/>
              </a:buClr>
              <a:buFont typeface="Roboto"/>
              <a:defRPr>
                <a:solidFill>
                  <a:schemeClr val="lt2"/>
                </a:solidFill>
                <a:latin typeface="Roboto"/>
                <a:ea typeface="Roboto"/>
                <a:cs typeface="Roboto"/>
                <a:sym typeface="Roboto"/>
              </a:defRPr>
            </a:lvl9pPr>
          </a:lstStyle>
          <a:p/>
        </p:txBody>
      </p:sp>
      <p:sp>
        <p:nvSpPr>
          <p:cNvPr id="8" name="Shape 8"/>
          <p:cNvSpPr txBox="1"/>
          <p:nvPr>
            <p:ph idx="12" type="sldNum"/>
          </p:nvPr>
        </p:nvSpPr>
        <p:spPr>
          <a:xfrm>
            <a:off x="8523541" y="4695623"/>
            <a:ext cx="548700" cy="393600"/>
          </a:xfrm>
          <a:prstGeom prst="rect">
            <a:avLst/>
          </a:prstGeom>
          <a:noFill/>
          <a:ln>
            <a:noFill/>
          </a:ln>
        </p:spPr>
        <p:txBody>
          <a:bodyPr anchorCtr="0" anchor="ctr" bIns="91425" lIns="91425" rIns="91425" tIns="91425">
            <a:noAutofit/>
          </a:bodyPr>
          <a:lstStyle/>
          <a:p>
            <a:pPr lvl="0" algn="r">
              <a:spcBef>
                <a:spcPts val="0"/>
              </a:spcBef>
              <a:buNone/>
            </a:pPr>
            <a:fld id="{00000000-1234-1234-1234-123412341234}" type="slidenum">
              <a:rPr lang="en" sz="1000">
                <a:solidFill>
                  <a:schemeClr val="lt2"/>
                </a:solidFill>
                <a:latin typeface="Roboto"/>
                <a:ea typeface="Roboto"/>
                <a:cs typeface="Roboto"/>
                <a:sym typeface="Roboto"/>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0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8.jpg"/><Relationship Id="rId4" Type="http://schemas.openxmlformats.org/officeDocument/2006/relationships/image" Target="../media/image40.png"/><Relationship Id="rId5" Type="http://schemas.openxmlformats.org/officeDocument/2006/relationships/image" Target="../media/image38.png"/><Relationship Id="rId6" Type="http://schemas.openxmlformats.org/officeDocument/2006/relationships/image" Target="../media/image17.png"/><Relationship Id="rId7"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27.png"/><Relationship Id="rId4" Type="http://schemas.openxmlformats.org/officeDocument/2006/relationships/image" Target="../media/image22.png"/><Relationship Id="rId5" Type="http://schemas.openxmlformats.org/officeDocument/2006/relationships/image" Target="../media/image20.png"/><Relationship Id="rId6" Type="http://schemas.openxmlformats.org/officeDocument/2006/relationships/image" Target="../media/image2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xml"/><Relationship Id="rId3" Type="http://schemas.openxmlformats.org/officeDocument/2006/relationships/image" Target="../media/image19.png"/><Relationship Id="rId4" Type="http://schemas.openxmlformats.org/officeDocument/2006/relationships/image" Target="../media/image23.png"/><Relationship Id="rId5" Type="http://schemas.openxmlformats.org/officeDocument/2006/relationships/image" Target="../media/image26.png"/><Relationship Id="rId6" Type="http://schemas.openxmlformats.org/officeDocument/2006/relationships/image" Target="../media/image2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hyperlink" Target="http://youtube.com/v/zkAmWcEumvQ" TargetMode="External"/><Relationship Id="rId4" Type="http://schemas.openxmlformats.org/officeDocument/2006/relationships/image" Target="../media/image24.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xml"/><Relationship Id="rId3" Type="http://schemas.openxmlformats.org/officeDocument/2006/relationships/image" Target="../media/image30.png"/><Relationship Id="rId4" Type="http://schemas.openxmlformats.org/officeDocument/2006/relationships/image" Target="../media/image31.png"/><Relationship Id="rId5" Type="http://schemas.openxmlformats.org/officeDocument/2006/relationships/image" Target="../media/image29.png"/><Relationship Id="rId6" Type="http://schemas.openxmlformats.org/officeDocument/2006/relationships/image" Target="../media/image3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hyperlink" Target="http://youtube.com/v/FAUTdSKsN5o" TargetMode="External"/><Relationship Id="rId4" Type="http://schemas.openxmlformats.org/officeDocument/2006/relationships/image" Target="../media/image28.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7.xml"/><Relationship Id="rId3" Type="http://schemas.openxmlformats.org/officeDocument/2006/relationships/image" Target="../media/image33.png"/><Relationship Id="rId4" Type="http://schemas.openxmlformats.org/officeDocument/2006/relationships/image" Target="../media/image35.png"/><Relationship Id="rId5" Type="http://schemas.openxmlformats.org/officeDocument/2006/relationships/image" Target="../media/image39.png"/><Relationship Id="rId6" Type="http://schemas.openxmlformats.org/officeDocument/2006/relationships/image" Target="../media/image3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hyperlink" Target="http://youtube.com/v/2G91P_DHpxs" TargetMode="External"/><Relationship Id="rId4" Type="http://schemas.openxmlformats.org/officeDocument/2006/relationships/image" Target="../media/image34.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2.jpg"/><Relationship Id="rId4" Type="http://schemas.openxmlformats.org/officeDocument/2006/relationships/image" Target="../media/image32.png"/><Relationship Id="rId5" Type="http://schemas.openxmlformats.org/officeDocument/2006/relationships/image" Target="../media/image00.jpg"/><Relationship Id="rId6" Type="http://schemas.openxmlformats.org/officeDocument/2006/relationships/image" Target="../media/image0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0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hyperlink" Target="http://youtube.com/v/drR1XmJQrRE" TargetMode="External"/><Relationship Id="rId4" Type="http://schemas.openxmlformats.org/officeDocument/2006/relationships/image" Target="../media/image01.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0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04.jpg"/><Relationship Id="rId4" Type="http://schemas.openxmlformats.org/officeDocument/2006/relationships/image" Target="../media/image11.png"/><Relationship Id="rId5" Type="http://schemas.openxmlformats.org/officeDocument/2006/relationships/image" Target="../media/image09.jpg"/><Relationship Id="rId6" Type="http://schemas.openxmlformats.org/officeDocument/2006/relationships/image" Target="../media/image05.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06.png"/><Relationship Id="rId4" Type="http://schemas.openxmlformats.org/officeDocument/2006/relationships/image" Target="../media/image41.png"/><Relationship Id="rId5" Type="http://schemas.openxmlformats.org/officeDocument/2006/relationships/image" Target="../media/image16.png"/><Relationship Id="rId6" Type="http://schemas.openxmlformats.org/officeDocument/2006/relationships/image" Target="../media/image14.jpg"/><Relationship Id="rId7" Type="http://schemas.openxmlformats.org/officeDocument/2006/relationships/image" Target="../media/image10.png"/><Relationship Id="rId8"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46524"/>
        </a:solidFill>
      </p:bgPr>
    </p:bg>
    <p:spTree>
      <p:nvGrpSpPr>
        <p:cNvPr id="66" name="Shape 66"/>
        <p:cNvGrpSpPr/>
        <p:nvPr/>
      </p:nvGrpSpPr>
      <p:grpSpPr>
        <a:xfrm>
          <a:off x="0" y="0"/>
          <a:ext cx="0" cy="0"/>
          <a:chOff x="0" y="0"/>
          <a:chExt cx="0" cy="0"/>
        </a:xfrm>
      </p:grpSpPr>
      <p:pic>
        <p:nvPicPr>
          <p:cNvPr id="67" name="Shape 67"/>
          <p:cNvPicPr preferRelativeResize="0"/>
          <p:nvPr/>
        </p:nvPicPr>
        <p:blipFill>
          <a:blip r:embed="rId3">
            <a:alphaModFix/>
          </a:blip>
          <a:stretch>
            <a:fillRect/>
          </a:stretch>
        </p:blipFill>
        <p:spPr>
          <a:xfrm>
            <a:off x="2609799" y="2046000"/>
            <a:ext cx="4320049" cy="1051500"/>
          </a:xfrm>
          <a:prstGeom prst="rect">
            <a:avLst/>
          </a:prstGeom>
          <a:noFill/>
          <a:ln>
            <a:noFill/>
          </a:ln>
        </p:spPr>
      </p:pic>
      <p:sp>
        <p:nvSpPr>
          <p:cNvPr id="68" name="Shape 68"/>
          <p:cNvSpPr txBox="1"/>
          <p:nvPr/>
        </p:nvSpPr>
        <p:spPr>
          <a:xfrm>
            <a:off x="2934800" y="2588150"/>
            <a:ext cx="4047300" cy="472200"/>
          </a:xfrm>
          <a:prstGeom prst="rect">
            <a:avLst/>
          </a:prstGeom>
          <a:noFill/>
          <a:ln>
            <a:noFill/>
          </a:ln>
        </p:spPr>
        <p:txBody>
          <a:bodyPr anchorCtr="0" anchor="t" bIns="91425" lIns="91425" rIns="91425" tIns="91425">
            <a:noAutofit/>
          </a:bodyPr>
          <a:lstStyle/>
          <a:p>
            <a:pPr lvl="0">
              <a:spcBef>
                <a:spcPts val="0"/>
              </a:spcBef>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46524"/>
        </a:solidFill>
      </p:bgPr>
    </p:bg>
    <p:spTree>
      <p:nvGrpSpPr>
        <p:cNvPr id="154" name="Shape 154"/>
        <p:cNvGrpSpPr/>
        <p:nvPr/>
      </p:nvGrpSpPr>
      <p:grpSpPr>
        <a:xfrm>
          <a:off x="0" y="0"/>
          <a:ext cx="0" cy="0"/>
          <a:chOff x="0" y="0"/>
          <a:chExt cx="0" cy="0"/>
        </a:xfrm>
      </p:grpSpPr>
      <p:sp>
        <p:nvSpPr>
          <p:cNvPr id="155" name="Shape 155"/>
          <p:cNvSpPr txBox="1"/>
          <p:nvPr>
            <p:ph type="title"/>
          </p:nvPr>
        </p:nvSpPr>
        <p:spPr>
          <a:xfrm>
            <a:off x="460950" y="192200"/>
            <a:ext cx="8222100" cy="1012800"/>
          </a:xfrm>
          <a:prstGeom prst="rect">
            <a:avLst/>
          </a:prstGeom>
        </p:spPr>
        <p:txBody>
          <a:bodyPr anchorCtr="0" anchor="ctr" bIns="91425" lIns="91425" rIns="91425" tIns="91425">
            <a:noAutofit/>
          </a:bodyPr>
          <a:lstStyle/>
          <a:p>
            <a:pPr lvl="0" rtl="0" algn="ctr">
              <a:spcBef>
                <a:spcPts val="0"/>
              </a:spcBef>
              <a:buNone/>
            </a:pPr>
            <a:r>
              <a:rPr lang="en" sz="3600">
                <a:latin typeface="Raleway"/>
                <a:ea typeface="Raleway"/>
                <a:cs typeface="Raleway"/>
                <a:sym typeface="Raleway"/>
              </a:rPr>
              <a:t>Low, Medium and Hi-Fi Prototypes</a:t>
            </a:r>
          </a:p>
        </p:txBody>
      </p:sp>
      <p:pic>
        <p:nvPicPr>
          <p:cNvPr id="156" name="Shape 156"/>
          <p:cNvPicPr preferRelativeResize="0"/>
          <p:nvPr/>
        </p:nvPicPr>
        <p:blipFill>
          <a:blip r:embed="rId3">
            <a:alphaModFix/>
          </a:blip>
          <a:stretch>
            <a:fillRect/>
          </a:stretch>
        </p:blipFill>
        <p:spPr>
          <a:xfrm>
            <a:off x="247150" y="1688537"/>
            <a:ext cx="2419351" cy="1814498"/>
          </a:xfrm>
          <a:prstGeom prst="rect">
            <a:avLst/>
          </a:prstGeom>
          <a:noFill/>
          <a:ln>
            <a:noFill/>
          </a:ln>
        </p:spPr>
      </p:pic>
      <p:pic>
        <p:nvPicPr>
          <p:cNvPr id="157" name="Shape 157"/>
          <p:cNvPicPr preferRelativeResize="0"/>
          <p:nvPr/>
        </p:nvPicPr>
        <p:blipFill>
          <a:blip r:embed="rId4">
            <a:alphaModFix/>
          </a:blip>
          <a:stretch>
            <a:fillRect/>
          </a:stretch>
        </p:blipFill>
        <p:spPr>
          <a:xfrm>
            <a:off x="2780047" y="2309497"/>
            <a:ext cx="2981027" cy="909600"/>
          </a:xfrm>
          <a:prstGeom prst="rect">
            <a:avLst/>
          </a:prstGeom>
          <a:noFill/>
          <a:ln>
            <a:noFill/>
          </a:ln>
        </p:spPr>
      </p:pic>
      <p:sp>
        <p:nvSpPr>
          <p:cNvPr id="158" name="Shape 158"/>
          <p:cNvSpPr txBox="1"/>
          <p:nvPr/>
        </p:nvSpPr>
        <p:spPr>
          <a:xfrm>
            <a:off x="651475" y="3641550"/>
            <a:ext cx="1610700" cy="909600"/>
          </a:xfrm>
          <a:prstGeom prst="rect">
            <a:avLst/>
          </a:prstGeom>
          <a:noFill/>
          <a:ln>
            <a:noFill/>
          </a:ln>
        </p:spPr>
        <p:txBody>
          <a:bodyPr anchorCtr="0" anchor="t" bIns="91425" lIns="91425" rIns="91425" tIns="91425">
            <a:noAutofit/>
          </a:bodyPr>
          <a:lstStyle/>
          <a:p>
            <a:pPr lvl="0" algn="ctr">
              <a:spcBef>
                <a:spcPts val="0"/>
              </a:spcBef>
              <a:buNone/>
            </a:pPr>
            <a:r>
              <a:rPr lang="en" sz="2400">
                <a:solidFill>
                  <a:srgbClr val="FFFFFF"/>
                </a:solidFill>
                <a:latin typeface="Raleway"/>
                <a:ea typeface="Raleway"/>
                <a:cs typeface="Raleway"/>
                <a:sym typeface="Raleway"/>
              </a:rPr>
              <a:t>Low-Fi</a:t>
            </a:r>
          </a:p>
        </p:txBody>
      </p:sp>
      <p:sp>
        <p:nvSpPr>
          <p:cNvPr id="159" name="Shape 159"/>
          <p:cNvSpPr txBox="1"/>
          <p:nvPr/>
        </p:nvSpPr>
        <p:spPr>
          <a:xfrm>
            <a:off x="3361412" y="3641550"/>
            <a:ext cx="1818300" cy="909600"/>
          </a:xfrm>
          <a:prstGeom prst="rect">
            <a:avLst/>
          </a:prstGeom>
          <a:noFill/>
          <a:ln>
            <a:noFill/>
          </a:ln>
        </p:spPr>
        <p:txBody>
          <a:bodyPr anchorCtr="0" anchor="t" bIns="91425" lIns="91425" rIns="91425" tIns="91425">
            <a:noAutofit/>
          </a:bodyPr>
          <a:lstStyle/>
          <a:p>
            <a:pPr lvl="0" rtl="0" algn="ctr">
              <a:spcBef>
                <a:spcPts val="0"/>
              </a:spcBef>
              <a:buNone/>
            </a:pPr>
            <a:r>
              <a:rPr lang="en" sz="2400">
                <a:solidFill>
                  <a:srgbClr val="FFFFFF"/>
                </a:solidFill>
                <a:latin typeface="Raleway"/>
                <a:ea typeface="Raleway"/>
                <a:cs typeface="Raleway"/>
                <a:sym typeface="Raleway"/>
              </a:rPr>
              <a:t>Medium</a:t>
            </a:r>
            <a:r>
              <a:rPr lang="en" sz="2400">
                <a:solidFill>
                  <a:srgbClr val="FFFFFF"/>
                </a:solidFill>
                <a:latin typeface="Raleway"/>
                <a:ea typeface="Raleway"/>
                <a:cs typeface="Raleway"/>
                <a:sym typeface="Raleway"/>
              </a:rPr>
              <a:t>-Fi</a:t>
            </a:r>
          </a:p>
        </p:txBody>
      </p:sp>
      <p:pic>
        <p:nvPicPr>
          <p:cNvPr id="160" name="Shape 160"/>
          <p:cNvPicPr preferRelativeResize="0"/>
          <p:nvPr/>
        </p:nvPicPr>
        <p:blipFill>
          <a:blip r:embed="rId5">
            <a:alphaModFix/>
          </a:blip>
          <a:stretch>
            <a:fillRect/>
          </a:stretch>
        </p:blipFill>
        <p:spPr>
          <a:xfrm>
            <a:off x="7031537" y="1992212"/>
            <a:ext cx="869475" cy="1544175"/>
          </a:xfrm>
          <a:prstGeom prst="rect">
            <a:avLst/>
          </a:prstGeom>
          <a:noFill/>
          <a:ln>
            <a:noFill/>
          </a:ln>
        </p:spPr>
      </p:pic>
      <p:pic>
        <p:nvPicPr>
          <p:cNvPr id="161" name="Shape 161"/>
          <p:cNvPicPr preferRelativeResize="0"/>
          <p:nvPr/>
        </p:nvPicPr>
        <p:blipFill>
          <a:blip r:embed="rId6">
            <a:alphaModFix/>
          </a:blip>
          <a:stretch>
            <a:fillRect/>
          </a:stretch>
        </p:blipFill>
        <p:spPr>
          <a:xfrm>
            <a:off x="8059300" y="1991426"/>
            <a:ext cx="869474" cy="1545738"/>
          </a:xfrm>
          <a:prstGeom prst="rect">
            <a:avLst/>
          </a:prstGeom>
          <a:noFill/>
          <a:ln>
            <a:noFill/>
          </a:ln>
        </p:spPr>
      </p:pic>
      <p:pic>
        <p:nvPicPr>
          <p:cNvPr id="162" name="Shape 162"/>
          <p:cNvPicPr preferRelativeResize="0"/>
          <p:nvPr/>
        </p:nvPicPr>
        <p:blipFill>
          <a:blip r:embed="rId7">
            <a:alphaModFix/>
          </a:blip>
          <a:stretch>
            <a:fillRect/>
          </a:stretch>
        </p:blipFill>
        <p:spPr>
          <a:xfrm>
            <a:off x="6003799" y="1991036"/>
            <a:ext cx="869474" cy="1546516"/>
          </a:xfrm>
          <a:prstGeom prst="rect">
            <a:avLst/>
          </a:prstGeom>
          <a:noFill/>
          <a:ln>
            <a:noFill/>
          </a:ln>
        </p:spPr>
      </p:pic>
      <p:sp>
        <p:nvSpPr>
          <p:cNvPr id="163" name="Shape 163"/>
          <p:cNvSpPr txBox="1"/>
          <p:nvPr/>
        </p:nvSpPr>
        <p:spPr>
          <a:xfrm>
            <a:off x="6660937" y="3641550"/>
            <a:ext cx="1610700" cy="909600"/>
          </a:xfrm>
          <a:prstGeom prst="rect">
            <a:avLst/>
          </a:prstGeom>
          <a:noFill/>
          <a:ln>
            <a:noFill/>
          </a:ln>
        </p:spPr>
        <p:txBody>
          <a:bodyPr anchorCtr="0" anchor="t" bIns="91425" lIns="91425" rIns="91425" tIns="91425">
            <a:noAutofit/>
          </a:bodyPr>
          <a:lstStyle/>
          <a:p>
            <a:pPr lvl="0" rtl="0" algn="ctr">
              <a:spcBef>
                <a:spcPts val="0"/>
              </a:spcBef>
              <a:buNone/>
            </a:pPr>
            <a:r>
              <a:rPr lang="en" sz="2400">
                <a:solidFill>
                  <a:srgbClr val="FFFFFF"/>
                </a:solidFill>
                <a:latin typeface="Raleway"/>
                <a:ea typeface="Raleway"/>
                <a:cs typeface="Raleway"/>
                <a:sym typeface="Raleway"/>
              </a:rPr>
              <a:t>Hi-Fi</a:t>
            </a: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46524"/>
        </a:solidFill>
      </p:bgPr>
    </p:bg>
    <p:spTree>
      <p:nvGrpSpPr>
        <p:cNvPr id="167" name="Shape 167"/>
        <p:cNvGrpSpPr/>
        <p:nvPr/>
      </p:nvGrpSpPr>
      <p:grpSpPr>
        <a:xfrm>
          <a:off x="0" y="0"/>
          <a:ext cx="0" cy="0"/>
          <a:chOff x="0" y="0"/>
          <a:chExt cx="0" cy="0"/>
        </a:xfrm>
      </p:grpSpPr>
      <p:sp>
        <p:nvSpPr>
          <p:cNvPr id="168" name="Shape 168"/>
          <p:cNvSpPr txBox="1"/>
          <p:nvPr>
            <p:ph type="title"/>
          </p:nvPr>
        </p:nvSpPr>
        <p:spPr>
          <a:xfrm>
            <a:off x="98250" y="16350"/>
            <a:ext cx="8826600" cy="602700"/>
          </a:xfrm>
          <a:prstGeom prst="rect">
            <a:avLst/>
          </a:prstGeom>
        </p:spPr>
        <p:txBody>
          <a:bodyPr anchorCtr="0" anchor="ctr" bIns="91425" lIns="91425" rIns="91425" tIns="91425">
            <a:noAutofit/>
          </a:bodyPr>
          <a:lstStyle/>
          <a:p>
            <a:pPr lvl="0" rtl="0" algn="ctr">
              <a:spcBef>
                <a:spcPts val="0"/>
              </a:spcBef>
              <a:buNone/>
            </a:pPr>
            <a:r>
              <a:rPr lang="en">
                <a:solidFill>
                  <a:srgbClr val="FFFFFF"/>
                </a:solidFill>
                <a:latin typeface="Raleway"/>
                <a:ea typeface="Raleway"/>
                <a:cs typeface="Raleway"/>
                <a:sym typeface="Raleway"/>
              </a:rPr>
              <a:t>The changes from whiteboard to an app …...</a:t>
            </a:r>
          </a:p>
        </p:txBody>
      </p:sp>
      <p:sp>
        <p:nvSpPr>
          <p:cNvPr id="169" name="Shape 169"/>
          <p:cNvSpPr txBox="1"/>
          <p:nvPr/>
        </p:nvSpPr>
        <p:spPr>
          <a:xfrm>
            <a:off x="2698019" y="4296125"/>
            <a:ext cx="1817700" cy="438000"/>
          </a:xfrm>
          <a:prstGeom prst="rect">
            <a:avLst/>
          </a:prstGeom>
          <a:noFill/>
          <a:ln>
            <a:noFill/>
          </a:ln>
        </p:spPr>
        <p:txBody>
          <a:bodyPr anchorCtr="0" anchor="t" bIns="91425" lIns="91425" rIns="91425" tIns="91425">
            <a:noAutofit/>
          </a:bodyPr>
          <a:lstStyle/>
          <a:p>
            <a:pPr lvl="0" marR="0" rtl="0" algn="ctr">
              <a:lnSpc>
                <a:spcPct val="100000"/>
              </a:lnSpc>
              <a:spcBef>
                <a:spcPts val="0"/>
              </a:spcBef>
              <a:spcAft>
                <a:spcPts val="0"/>
              </a:spcAft>
              <a:buNone/>
            </a:pPr>
            <a:r>
              <a:rPr lang="en">
                <a:solidFill>
                  <a:srgbClr val="666666"/>
                </a:solidFill>
                <a:latin typeface="Raleway"/>
                <a:ea typeface="Raleway"/>
                <a:cs typeface="Raleway"/>
                <a:sym typeface="Raleway"/>
              </a:rPr>
              <a:t>Low-Fi</a:t>
            </a:r>
          </a:p>
        </p:txBody>
      </p:sp>
      <p:sp>
        <p:nvSpPr>
          <p:cNvPr id="170" name="Shape 170"/>
          <p:cNvSpPr txBox="1"/>
          <p:nvPr/>
        </p:nvSpPr>
        <p:spPr>
          <a:xfrm>
            <a:off x="410575" y="4296125"/>
            <a:ext cx="1817700" cy="438000"/>
          </a:xfrm>
          <a:prstGeom prst="rect">
            <a:avLst/>
          </a:prstGeom>
          <a:noFill/>
          <a:ln>
            <a:noFill/>
          </a:ln>
        </p:spPr>
        <p:txBody>
          <a:bodyPr anchorCtr="0" anchor="t" bIns="91425" lIns="91425" rIns="91425" tIns="91425">
            <a:noAutofit/>
          </a:bodyPr>
          <a:lstStyle/>
          <a:p>
            <a:pPr lvl="0" marR="0" rtl="0" algn="ctr">
              <a:lnSpc>
                <a:spcPct val="100000"/>
              </a:lnSpc>
              <a:spcBef>
                <a:spcPts val="0"/>
              </a:spcBef>
              <a:spcAft>
                <a:spcPts val="0"/>
              </a:spcAft>
              <a:buNone/>
            </a:pPr>
            <a:r>
              <a:rPr lang="en">
                <a:solidFill>
                  <a:srgbClr val="666666"/>
                </a:solidFill>
                <a:latin typeface="Raleway"/>
                <a:ea typeface="Raleway"/>
                <a:cs typeface="Raleway"/>
                <a:sym typeface="Raleway"/>
              </a:rPr>
              <a:t>Concept Sketch</a:t>
            </a:r>
          </a:p>
        </p:txBody>
      </p:sp>
      <p:sp>
        <p:nvSpPr>
          <p:cNvPr id="171" name="Shape 171"/>
          <p:cNvSpPr txBox="1"/>
          <p:nvPr/>
        </p:nvSpPr>
        <p:spPr>
          <a:xfrm>
            <a:off x="4833064" y="4296125"/>
            <a:ext cx="1817699" cy="438000"/>
          </a:xfrm>
          <a:prstGeom prst="rect">
            <a:avLst/>
          </a:prstGeom>
          <a:noFill/>
          <a:ln>
            <a:noFill/>
          </a:ln>
        </p:spPr>
        <p:txBody>
          <a:bodyPr anchorCtr="0" anchor="t" bIns="91425" lIns="91425" rIns="91425" tIns="91425">
            <a:noAutofit/>
          </a:bodyPr>
          <a:lstStyle/>
          <a:p>
            <a:pPr lvl="0" marR="0" rtl="0" algn="ctr">
              <a:lnSpc>
                <a:spcPct val="100000"/>
              </a:lnSpc>
              <a:spcBef>
                <a:spcPts val="0"/>
              </a:spcBef>
              <a:spcAft>
                <a:spcPts val="0"/>
              </a:spcAft>
              <a:buNone/>
            </a:pPr>
            <a:r>
              <a:rPr lang="en">
                <a:solidFill>
                  <a:srgbClr val="666666"/>
                </a:solidFill>
                <a:latin typeface="Raleway"/>
                <a:ea typeface="Raleway"/>
                <a:cs typeface="Raleway"/>
                <a:sym typeface="Raleway"/>
              </a:rPr>
              <a:t>Medium-Fi</a:t>
            </a:r>
          </a:p>
        </p:txBody>
      </p:sp>
      <p:sp>
        <p:nvSpPr>
          <p:cNvPr id="172" name="Shape 172"/>
          <p:cNvSpPr txBox="1"/>
          <p:nvPr/>
        </p:nvSpPr>
        <p:spPr>
          <a:xfrm>
            <a:off x="6891909" y="4296125"/>
            <a:ext cx="1817700" cy="438000"/>
          </a:xfrm>
          <a:prstGeom prst="rect">
            <a:avLst/>
          </a:prstGeom>
          <a:noFill/>
          <a:ln>
            <a:noFill/>
          </a:ln>
        </p:spPr>
        <p:txBody>
          <a:bodyPr anchorCtr="0" anchor="t" bIns="91425" lIns="91425" rIns="91425" tIns="91425">
            <a:noAutofit/>
          </a:bodyPr>
          <a:lstStyle/>
          <a:p>
            <a:pPr lvl="0" marR="0" rtl="0" algn="ctr">
              <a:lnSpc>
                <a:spcPct val="100000"/>
              </a:lnSpc>
              <a:spcBef>
                <a:spcPts val="0"/>
              </a:spcBef>
              <a:spcAft>
                <a:spcPts val="0"/>
              </a:spcAft>
              <a:buNone/>
            </a:pPr>
            <a:r>
              <a:rPr lang="en">
                <a:solidFill>
                  <a:srgbClr val="666666"/>
                </a:solidFill>
                <a:latin typeface="Raleway"/>
                <a:ea typeface="Raleway"/>
                <a:cs typeface="Raleway"/>
                <a:sym typeface="Raleway"/>
              </a:rPr>
              <a:t>Hi-Fi</a:t>
            </a:r>
          </a:p>
        </p:txBody>
      </p:sp>
      <p:pic>
        <p:nvPicPr>
          <p:cNvPr id="173" name="Shape 173"/>
          <p:cNvPicPr preferRelativeResize="0"/>
          <p:nvPr/>
        </p:nvPicPr>
        <p:blipFill>
          <a:blip r:embed="rId3">
            <a:alphaModFix/>
          </a:blip>
          <a:stretch>
            <a:fillRect/>
          </a:stretch>
        </p:blipFill>
        <p:spPr>
          <a:xfrm>
            <a:off x="192550" y="1030199"/>
            <a:ext cx="2253725" cy="3083100"/>
          </a:xfrm>
          <a:prstGeom prst="rect">
            <a:avLst/>
          </a:prstGeom>
          <a:noFill/>
          <a:ln>
            <a:noFill/>
          </a:ln>
        </p:spPr>
      </p:pic>
      <p:pic>
        <p:nvPicPr>
          <p:cNvPr id="174" name="Shape 174"/>
          <p:cNvPicPr preferRelativeResize="0"/>
          <p:nvPr/>
        </p:nvPicPr>
        <p:blipFill>
          <a:blip r:embed="rId4">
            <a:alphaModFix/>
          </a:blip>
          <a:stretch>
            <a:fillRect/>
          </a:stretch>
        </p:blipFill>
        <p:spPr>
          <a:xfrm>
            <a:off x="2455574" y="1030200"/>
            <a:ext cx="2150224" cy="3083101"/>
          </a:xfrm>
          <a:prstGeom prst="rect">
            <a:avLst/>
          </a:prstGeom>
          <a:noFill/>
          <a:ln>
            <a:noFill/>
          </a:ln>
        </p:spPr>
      </p:pic>
      <p:pic>
        <p:nvPicPr>
          <p:cNvPr id="175" name="Shape 175"/>
          <p:cNvPicPr preferRelativeResize="0"/>
          <p:nvPr/>
        </p:nvPicPr>
        <p:blipFill>
          <a:blip r:embed="rId5">
            <a:alphaModFix/>
          </a:blip>
          <a:stretch>
            <a:fillRect/>
          </a:stretch>
        </p:blipFill>
        <p:spPr>
          <a:xfrm>
            <a:off x="4789938" y="988050"/>
            <a:ext cx="1751565" cy="3167375"/>
          </a:xfrm>
          <a:prstGeom prst="rect">
            <a:avLst/>
          </a:prstGeom>
          <a:noFill/>
          <a:ln>
            <a:noFill/>
          </a:ln>
        </p:spPr>
      </p:pic>
      <p:pic>
        <p:nvPicPr>
          <p:cNvPr id="176" name="Shape 176"/>
          <p:cNvPicPr preferRelativeResize="0"/>
          <p:nvPr/>
        </p:nvPicPr>
        <p:blipFill>
          <a:blip r:embed="rId6">
            <a:alphaModFix/>
          </a:blip>
          <a:stretch>
            <a:fillRect/>
          </a:stretch>
        </p:blipFill>
        <p:spPr>
          <a:xfrm>
            <a:off x="7057624" y="1092187"/>
            <a:ext cx="1486251" cy="2959123"/>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46524"/>
        </a:solidFill>
      </p:bgPr>
    </p:bg>
    <p:spTree>
      <p:nvGrpSpPr>
        <p:cNvPr id="180" name="Shape 180"/>
        <p:cNvGrpSpPr/>
        <p:nvPr/>
      </p:nvGrpSpPr>
      <p:grpSpPr>
        <a:xfrm>
          <a:off x="0" y="0"/>
          <a:ext cx="0" cy="0"/>
          <a:chOff x="0" y="0"/>
          <a:chExt cx="0" cy="0"/>
        </a:xfrm>
      </p:grpSpPr>
      <p:sp>
        <p:nvSpPr>
          <p:cNvPr id="181" name="Shape 181"/>
          <p:cNvSpPr txBox="1"/>
          <p:nvPr/>
        </p:nvSpPr>
        <p:spPr>
          <a:xfrm>
            <a:off x="467550" y="1217450"/>
            <a:ext cx="8208900" cy="744300"/>
          </a:xfrm>
          <a:prstGeom prst="rect">
            <a:avLst/>
          </a:prstGeom>
          <a:noFill/>
          <a:ln>
            <a:noFill/>
          </a:ln>
        </p:spPr>
        <p:txBody>
          <a:bodyPr anchorCtr="0" anchor="t" bIns="45700" lIns="91425" rIns="91425" tIns="45700">
            <a:noAutofit/>
          </a:bodyPr>
          <a:lstStyle/>
          <a:p>
            <a:pPr lvl="0" rtl="0" algn="ctr">
              <a:lnSpc>
                <a:spcPct val="90000"/>
              </a:lnSpc>
              <a:spcBef>
                <a:spcPts val="0"/>
              </a:spcBef>
              <a:buNone/>
            </a:pPr>
            <a:r>
              <a:rPr lang="en" sz="3600">
                <a:solidFill>
                  <a:srgbClr val="FFFFFF"/>
                </a:solidFill>
                <a:latin typeface="Libre Baskerville"/>
                <a:ea typeface="Libre Baskerville"/>
                <a:cs typeface="Libre Baskerville"/>
                <a:sym typeface="Libre Baskerville"/>
              </a:rPr>
              <a:t>Tasks, </a:t>
            </a:r>
          </a:p>
          <a:p>
            <a:pPr lvl="0" rtl="0" algn="ctr">
              <a:lnSpc>
                <a:spcPct val="90000"/>
              </a:lnSpc>
              <a:spcBef>
                <a:spcPts val="0"/>
              </a:spcBef>
              <a:buNone/>
            </a:pPr>
            <a:r>
              <a:rPr lang="en" sz="3600">
                <a:solidFill>
                  <a:srgbClr val="FFFFFF"/>
                </a:solidFill>
                <a:latin typeface="Libre Baskerville"/>
                <a:ea typeface="Libre Baskerville"/>
                <a:cs typeface="Libre Baskerville"/>
                <a:sym typeface="Libre Baskerville"/>
              </a:rPr>
              <a:t>Walkthroughs </a:t>
            </a:r>
          </a:p>
          <a:p>
            <a:pPr lvl="0" rtl="0" algn="ctr">
              <a:lnSpc>
                <a:spcPct val="90000"/>
              </a:lnSpc>
              <a:spcBef>
                <a:spcPts val="0"/>
              </a:spcBef>
              <a:buNone/>
            </a:pPr>
            <a:r>
              <a:rPr i="1" lang="en" sz="3600">
                <a:solidFill>
                  <a:srgbClr val="F5F5F5"/>
                </a:solidFill>
                <a:latin typeface="Libre Baskerville"/>
                <a:ea typeface="Libre Baskerville"/>
                <a:cs typeface="Libre Baskerville"/>
                <a:sym typeface="Libre Baskerville"/>
              </a:rPr>
              <a:t>&amp;</a:t>
            </a:r>
            <a:r>
              <a:rPr lang="en" sz="3600">
                <a:solidFill>
                  <a:srgbClr val="FFFFFF"/>
                </a:solidFill>
                <a:latin typeface="Libre Baskerville"/>
                <a:ea typeface="Libre Baskerville"/>
                <a:cs typeface="Libre Baskerville"/>
                <a:sym typeface="Libre Baskerville"/>
              </a:rPr>
              <a:t> </a:t>
            </a:r>
          </a:p>
          <a:p>
            <a:pPr lvl="0" rtl="0" algn="ctr">
              <a:lnSpc>
                <a:spcPct val="90000"/>
              </a:lnSpc>
              <a:spcBef>
                <a:spcPts val="0"/>
              </a:spcBef>
              <a:buNone/>
            </a:pPr>
            <a:r>
              <a:rPr lang="en" sz="3600">
                <a:solidFill>
                  <a:srgbClr val="FFFFFF"/>
                </a:solidFill>
                <a:latin typeface="Libre Baskerville"/>
                <a:ea typeface="Libre Baskerville"/>
                <a:cs typeface="Libre Baskerville"/>
                <a:sym typeface="Libre Baskerville"/>
              </a:rPr>
              <a:t>Demos</a:t>
            </a:r>
          </a:p>
          <a:p>
            <a:pPr lvl="0" rtl="0" algn="ctr">
              <a:lnSpc>
                <a:spcPct val="90000"/>
              </a:lnSpc>
              <a:spcBef>
                <a:spcPts val="0"/>
              </a:spcBef>
              <a:buNone/>
            </a:pPr>
            <a:r>
              <a:t/>
            </a:r>
            <a:endParaRPr sz="3600">
              <a:solidFill>
                <a:srgbClr val="FFFFFF"/>
              </a:solidFill>
              <a:latin typeface="Libre Baskerville"/>
              <a:ea typeface="Libre Baskerville"/>
              <a:cs typeface="Libre Baskerville"/>
              <a:sym typeface="Libre Baskerville"/>
            </a:endParaRPr>
          </a:p>
          <a:p>
            <a:pPr lvl="0" rtl="0" algn="l">
              <a:lnSpc>
                <a:spcPct val="90000"/>
              </a:lnSpc>
              <a:spcBef>
                <a:spcPts val="0"/>
              </a:spcBef>
              <a:buNone/>
            </a:pPr>
            <a:r>
              <a:t/>
            </a:r>
            <a:endParaRPr sz="3600">
              <a:solidFill>
                <a:srgbClr val="FFFFFF"/>
              </a:solidFill>
              <a:latin typeface="Libre Baskerville"/>
              <a:ea typeface="Libre Baskerville"/>
              <a:cs typeface="Libre Baskerville"/>
              <a:sym typeface="Libre Baskerville"/>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666666"/>
        </a:solidFill>
      </p:bgPr>
    </p:bg>
    <p:spTree>
      <p:nvGrpSpPr>
        <p:cNvPr id="185" name="Shape 185"/>
        <p:cNvGrpSpPr/>
        <p:nvPr/>
      </p:nvGrpSpPr>
      <p:grpSpPr>
        <a:xfrm>
          <a:off x="0" y="0"/>
          <a:ext cx="0" cy="0"/>
          <a:chOff x="0" y="0"/>
          <a:chExt cx="0" cy="0"/>
        </a:xfrm>
      </p:grpSpPr>
      <p:sp>
        <p:nvSpPr>
          <p:cNvPr id="186" name="Shape 186"/>
          <p:cNvSpPr txBox="1"/>
          <p:nvPr>
            <p:ph idx="2" type="body"/>
          </p:nvPr>
        </p:nvSpPr>
        <p:spPr>
          <a:xfrm>
            <a:off x="4939500" y="724200"/>
            <a:ext cx="3929100" cy="3695099"/>
          </a:xfrm>
          <a:prstGeom prst="rect">
            <a:avLst/>
          </a:prstGeom>
        </p:spPr>
        <p:txBody>
          <a:bodyPr anchorCtr="0" anchor="ctr" bIns="91425" lIns="91425" rIns="91425" tIns="91425">
            <a:noAutofit/>
          </a:bodyPr>
          <a:lstStyle/>
          <a:p>
            <a:pPr lvl="0">
              <a:spcBef>
                <a:spcPts val="0"/>
              </a:spcBef>
              <a:buNone/>
            </a:pPr>
            <a:r>
              <a:rPr lang="en" sz="2800">
                <a:solidFill>
                  <a:srgbClr val="FF9900"/>
                </a:solidFill>
                <a:latin typeface="Libre Baskerville"/>
                <a:ea typeface="Libre Baskerville"/>
                <a:cs typeface="Libre Baskerville"/>
                <a:sym typeface="Libre Baskerville"/>
              </a:rPr>
              <a:t>Task 1: Find Food</a:t>
            </a:r>
          </a:p>
          <a:p>
            <a:pPr lvl="0">
              <a:spcBef>
                <a:spcPts val="0"/>
              </a:spcBef>
              <a:buNone/>
            </a:pPr>
            <a:r>
              <a:t/>
            </a:r>
            <a:endParaRPr>
              <a:solidFill>
                <a:srgbClr val="FF9900"/>
              </a:solidFill>
              <a:latin typeface="Libre Baskerville"/>
              <a:ea typeface="Libre Baskerville"/>
              <a:cs typeface="Libre Baskerville"/>
              <a:sym typeface="Libre Baskerville"/>
            </a:endParaRPr>
          </a:p>
          <a:p>
            <a:pPr lvl="0">
              <a:spcBef>
                <a:spcPts val="0"/>
              </a:spcBef>
              <a:buNone/>
            </a:pPr>
            <a:r>
              <a:rPr lang="en">
                <a:solidFill>
                  <a:srgbClr val="FF9900"/>
                </a:solidFill>
                <a:latin typeface="Libre Baskerville"/>
                <a:ea typeface="Libre Baskerville"/>
                <a:cs typeface="Libre Baskerville"/>
                <a:sym typeface="Libre Baskerville"/>
              </a:rPr>
              <a:t>Locate restaurants that fit your dietary restrictions!</a:t>
            </a:r>
          </a:p>
        </p:txBody>
      </p:sp>
      <p:pic>
        <p:nvPicPr>
          <p:cNvPr id="187" name="Shape 187"/>
          <p:cNvPicPr preferRelativeResize="0"/>
          <p:nvPr/>
        </p:nvPicPr>
        <p:blipFill>
          <a:blip r:embed="rId3">
            <a:alphaModFix/>
          </a:blip>
          <a:stretch>
            <a:fillRect/>
          </a:stretch>
        </p:blipFill>
        <p:spPr>
          <a:xfrm>
            <a:off x="661100" y="208937"/>
            <a:ext cx="1224149" cy="2176298"/>
          </a:xfrm>
          <a:prstGeom prst="rect">
            <a:avLst/>
          </a:prstGeom>
          <a:noFill/>
          <a:ln>
            <a:noFill/>
          </a:ln>
        </p:spPr>
      </p:pic>
      <p:pic>
        <p:nvPicPr>
          <p:cNvPr id="188" name="Shape 188"/>
          <p:cNvPicPr preferRelativeResize="0"/>
          <p:nvPr/>
        </p:nvPicPr>
        <p:blipFill>
          <a:blip r:embed="rId4">
            <a:alphaModFix/>
          </a:blip>
          <a:stretch>
            <a:fillRect/>
          </a:stretch>
        </p:blipFill>
        <p:spPr>
          <a:xfrm>
            <a:off x="2331549" y="208962"/>
            <a:ext cx="1224149" cy="2176271"/>
          </a:xfrm>
          <a:prstGeom prst="rect">
            <a:avLst/>
          </a:prstGeom>
          <a:noFill/>
          <a:ln>
            <a:noFill/>
          </a:ln>
        </p:spPr>
      </p:pic>
      <p:pic>
        <p:nvPicPr>
          <p:cNvPr id="189" name="Shape 189"/>
          <p:cNvPicPr preferRelativeResize="0"/>
          <p:nvPr/>
        </p:nvPicPr>
        <p:blipFill>
          <a:blip r:embed="rId5">
            <a:alphaModFix/>
          </a:blip>
          <a:stretch>
            <a:fillRect/>
          </a:stretch>
        </p:blipFill>
        <p:spPr>
          <a:xfrm>
            <a:off x="661099" y="2678758"/>
            <a:ext cx="1224149" cy="2176265"/>
          </a:xfrm>
          <a:prstGeom prst="rect">
            <a:avLst/>
          </a:prstGeom>
          <a:noFill/>
          <a:ln>
            <a:noFill/>
          </a:ln>
        </p:spPr>
      </p:pic>
      <p:pic>
        <p:nvPicPr>
          <p:cNvPr id="190" name="Shape 190"/>
          <p:cNvPicPr preferRelativeResize="0"/>
          <p:nvPr/>
        </p:nvPicPr>
        <p:blipFill>
          <a:blip r:embed="rId6">
            <a:alphaModFix/>
          </a:blip>
          <a:stretch>
            <a:fillRect/>
          </a:stretch>
        </p:blipFill>
        <p:spPr>
          <a:xfrm>
            <a:off x="2331550" y="2678741"/>
            <a:ext cx="1224149" cy="2176298"/>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666666"/>
        </a:solidFill>
      </p:bgPr>
    </p:bg>
    <p:spTree>
      <p:nvGrpSpPr>
        <p:cNvPr id="194" name="Shape 194"/>
        <p:cNvGrpSpPr/>
        <p:nvPr/>
      </p:nvGrpSpPr>
      <p:grpSpPr>
        <a:xfrm>
          <a:off x="0" y="0"/>
          <a:ext cx="0" cy="0"/>
          <a:chOff x="0" y="0"/>
          <a:chExt cx="0" cy="0"/>
        </a:xfrm>
      </p:grpSpPr>
      <p:sp>
        <p:nvSpPr>
          <p:cNvPr id="195" name="Shape 195"/>
          <p:cNvSpPr txBox="1"/>
          <p:nvPr>
            <p:ph type="title"/>
          </p:nvPr>
        </p:nvSpPr>
        <p:spPr>
          <a:xfrm>
            <a:off x="98250" y="16350"/>
            <a:ext cx="8826600" cy="602700"/>
          </a:xfrm>
          <a:prstGeom prst="rect">
            <a:avLst/>
          </a:prstGeom>
        </p:spPr>
        <p:txBody>
          <a:bodyPr anchorCtr="0" anchor="ctr" bIns="91425" lIns="91425" rIns="91425" tIns="91425">
            <a:noAutofit/>
          </a:bodyPr>
          <a:lstStyle/>
          <a:p>
            <a:pPr lvl="0" algn="ctr">
              <a:spcBef>
                <a:spcPts val="0"/>
              </a:spcBef>
              <a:buNone/>
            </a:pPr>
            <a:r>
              <a:rPr lang="en">
                <a:solidFill>
                  <a:srgbClr val="FF9900"/>
                </a:solidFill>
                <a:latin typeface="Libre Baskerville"/>
                <a:ea typeface="Libre Baskerville"/>
                <a:cs typeface="Libre Baskerville"/>
                <a:sym typeface="Libre Baskerville"/>
              </a:rPr>
              <a:t>Task 1 Demo</a:t>
            </a:r>
          </a:p>
        </p:txBody>
      </p:sp>
      <p:sp>
        <p:nvSpPr>
          <p:cNvPr id="196" name="Shape 196" title="Task1- CS194H">
            <a:hlinkClick r:id="rId3"/>
          </p:cNvPr>
          <p:cNvSpPr/>
          <p:nvPr/>
        </p:nvSpPr>
        <p:spPr>
          <a:xfrm>
            <a:off x="2225550" y="785150"/>
            <a:ext cx="4572000" cy="4166074"/>
          </a:xfrm>
          <a:prstGeom prst="rect">
            <a:avLst/>
          </a:prstGeom>
          <a:blipFill>
            <a:blip r:embed="rId4">
              <a:alphaModFix/>
            </a:blip>
            <a:stretch>
              <a:fillRect/>
            </a:stretch>
          </a:blipFill>
          <a:ln>
            <a:noFill/>
          </a:ln>
        </p:spPr>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666666"/>
        </a:solidFill>
      </p:bgPr>
    </p:bg>
    <p:spTree>
      <p:nvGrpSpPr>
        <p:cNvPr id="200" name="Shape 200"/>
        <p:cNvGrpSpPr/>
        <p:nvPr/>
      </p:nvGrpSpPr>
      <p:grpSpPr>
        <a:xfrm>
          <a:off x="0" y="0"/>
          <a:ext cx="0" cy="0"/>
          <a:chOff x="0" y="0"/>
          <a:chExt cx="0" cy="0"/>
        </a:xfrm>
      </p:grpSpPr>
      <p:sp>
        <p:nvSpPr>
          <p:cNvPr id="201" name="Shape 201"/>
          <p:cNvSpPr txBox="1"/>
          <p:nvPr>
            <p:ph idx="2" type="body"/>
          </p:nvPr>
        </p:nvSpPr>
        <p:spPr>
          <a:xfrm>
            <a:off x="4939500" y="724200"/>
            <a:ext cx="3929100" cy="3695100"/>
          </a:xfrm>
          <a:prstGeom prst="rect">
            <a:avLst/>
          </a:prstGeom>
        </p:spPr>
        <p:txBody>
          <a:bodyPr anchorCtr="0" anchor="ctr" bIns="91425" lIns="91425" rIns="91425" tIns="91425">
            <a:noAutofit/>
          </a:bodyPr>
          <a:lstStyle/>
          <a:p>
            <a:pPr lvl="0" rtl="0">
              <a:spcBef>
                <a:spcPts val="0"/>
              </a:spcBef>
              <a:buNone/>
            </a:pPr>
            <a:r>
              <a:rPr lang="en" sz="2800">
                <a:solidFill>
                  <a:srgbClr val="FF9900"/>
                </a:solidFill>
                <a:latin typeface="Libre Baskerville"/>
                <a:ea typeface="Libre Baskerville"/>
                <a:cs typeface="Libre Baskerville"/>
                <a:sym typeface="Libre Baskerville"/>
              </a:rPr>
              <a:t>Task 2: </a:t>
            </a:r>
            <a:r>
              <a:rPr lang="en" sz="2800">
                <a:solidFill>
                  <a:srgbClr val="FF9900"/>
                </a:solidFill>
                <a:latin typeface="Libre Baskerville"/>
                <a:ea typeface="Libre Baskerville"/>
                <a:cs typeface="Libre Baskerville"/>
                <a:sym typeface="Libre Baskerville"/>
              </a:rPr>
              <a:t>Join Events</a:t>
            </a:r>
          </a:p>
          <a:p>
            <a:pPr lvl="0" rtl="0">
              <a:spcBef>
                <a:spcPts val="0"/>
              </a:spcBef>
              <a:buNone/>
            </a:pPr>
            <a:r>
              <a:t/>
            </a:r>
            <a:endParaRPr>
              <a:solidFill>
                <a:srgbClr val="FF9900"/>
              </a:solidFill>
              <a:latin typeface="Libre Baskerville"/>
              <a:ea typeface="Libre Baskerville"/>
              <a:cs typeface="Libre Baskerville"/>
              <a:sym typeface="Libre Baskerville"/>
            </a:endParaRPr>
          </a:p>
          <a:p>
            <a:pPr lvl="0" rtl="0">
              <a:spcBef>
                <a:spcPts val="0"/>
              </a:spcBef>
              <a:buNone/>
            </a:pPr>
            <a:r>
              <a:rPr lang="en">
                <a:solidFill>
                  <a:srgbClr val="FF9900"/>
                </a:solidFill>
                <a:latin typeface="Libre Baskerville"/>
                <a:ea typeface="Libre Baskerville"/>
                <a:cs typeface="Libre Baskerville"/>
                <a:sym typeface="Libre Baskerville"/>
              </a:rPr>
              <a:t>Attend food centered events hosted by people like you!</a:t>
            </a:r>
          </a:p>
        </p:txBody>
      </p:sp>
      <p:pic>
        <p:nvPicPr>
          <p:cNvPr descr="Simulator Screen Shot Jan 16, 2017, 4.54.49 PM.png" id="202" name="Shape 202"/>
          <p:cNvPicPr preferRelativeResize="0"/>
          <p:nvPr/>
        </p:nvPicPr>
        <p:blipFill rotWithShape="1">
          <a:blip r:embed="rId3">
            <a:alphaModFix/>
          </a:blip>
          <a:srcRect b="0" l="0" r="0" t="0"/>
          <a:stretch/>
        </p:blipFill>
        <p:spPr>
          <a:xfrm>
            <a:off x="661100" y="208937"/>
            <a:ext cx="1224149" cy="2176298"/>
          </a:xfrm>
          <a:prstGeom prst="rect">
            <a:avLst/>
          </a:prstGeom>
          <a:noFill/>
          <a:ln>
            <a:noFill/>
          </a:ln>
        </p:spPr>
      </p:pic>
      <p:pic>
        <p:nvPicPr>
          <p:cNvPr descr="Simulator Screen Shot Jan 16, 2017, 4.55.16 PM.png" id="203" name="Shape 203"/>
          <p:cNvPicPr preferRelativeResize="0"/>
          <p:nvPr/>
        </p:nvPicPr>
        <p:blipFill rotWithShape="1">
          <a:blip r:embed="rId4">
            <a:alphaModFix/>
          </a:blip>
          <a:srcRect b="0" l="0" r="0" t="0"/>
          <a:stretch/>
        </p:blipFill>
        <p:spPr>
          <a:xfrm>
            <a:off x="2331549" y="208962"/>
            <a:ext cx="1224149" cy="2176271"/>
          </a:xfrm>
          <a:prstGeom prst="rect">
            <a:avLst/>
          </a:prstGeom>
          <a:noFill/>
          <a:ln>
            <a:noFill/>
          </a:ln>
        </p:spPr>
      </p:pic>
      <p:pic>
        <p:nvPicPr>
          <p:cNvPr descr="Simulator Screen Shot Jan 16, 2017, 4.55.24 PM.png" id="204" name="Shape 204"/>
          <p:cNvPicPr preferRelativeResize="0"/>
          <p:nvPr/>
        </p:nvPicPr>
        <p:blipFill rotWithShape="1">
          <a:blip r:embed="rId5">
            <a:alphaModFix/>
          </a:blip>
          <a:srcRect b="0" l="0" r="0" t="0"/>
          <a:stretch/>
        </p:blipFill>
        <p:spPr>
          <a:xfrm>
            <a:off x="661099" y="2678758"/>
            <a:ext cx="1224149" cy="2176265"/>
          </a:xfrm>
          <a:prstGeom prst="rect">
            <a:avLst/>
          </a:prstGeom>
          <a:noFill/>
          <a:ln>
            <a:noFill/>
          </a:ln>
        </p:spPr>
      </p:pic>
      <p:pic>
        <p:nvPicPr>
          <p:cNvPr descr="Simulator Screen Shot Jan 16, 2017, 4.55.39 PM.png" id="205" name="Shape 205"/>
          <p:cNvPicPr preferRelativeResize="0"/>
          <p:nvPr/>
        </p:nvPicPr>
        <p:blipFill rotWithShape="1">
          <a:blip r:embed="rId6">
            <a:alphaModFix/>
          </a:blip>
          <a:srcRect b="0" l="0" r="0" t="0"/>
          <a:stretch/>
        </p:blipFill>
        <p:spPr>
          <a:xfrm>
            <a:off x="2331550" y="2678741"/>
            <a:ext cx="1224149" cy="2176298"/>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666666"/>
        </a:solidFill>
      </p:bgPr>
    </p:bg>
    <p:spTree>
      <p:nvGrpSpPr>
        <p:cNvPr id="209" name="Shape 209"/>
        <p:cNvGrpSpPr/>
        <p:nvPr/>
      </p:nvGrpSpPr>
      <p:grpSpPr>
        <a:xfrm>
          <a:off x="0" y="0"/>
          <a:ext cx="0" cy="0"/>
          <a:chOff x="0" y="0"/>
          <a:chExt cx="0" cy="0"/>
        </a:xfrm>
      </p:grpSpPr>
      <p:sp>
        <p:nvSpPr>
          <p:cNvPr id="210" name="Shape 210"/>
          <p:cNvSpPr txBox="1"/>
          <p:nvPr>
            <p:ph type="title"/>
          </p:nvPr>
        </p:nvSpPr>
        <p:spPr>
          <a:xfrm>
            <a:off x="98250" y="16350"/>
            <a:ext cx="8826600" cy="602700"/>
          </a:xfrm>
          <a:prstGeom prst="rect">
            <a:avLst/>
          </a:prstGeom>
        </p:spPr>
        <p:txBody>
          <a:bodyPr anchorCtr="0" anchor="ctr" bIns="91425" lIns="91425" rIns="91425" tIns="91425">
            <a:noAutofit/>
          </a:bodyPr>
          <a:lstStyle/>
          <a:p>
            <a:pPr lvl="0" rtl="0" algn="ctr">
              <a:spcBef>
                <a:spcPts val="0"/>
              </a:spcBef>
              <a:buNone/>
            </a:pPr>
            <a:r>
              <a:rPr lang="en">
                <a:solidFill>
                  <a:srgbClr val="FF9900"/>
                </a:solidFill>
                <a:latin typeface="Libre Baskerville"/>
                <a:ea typeface="Libre Baskerville"/>
                <a:cs typeface="Libre Baskerville"/>
                <a:sym typeface="Libre Baskerville"/>
              </a:rPr>
              <a:t>Task 2 Demo</a:t>
            </a:r>
          </a:p>
        </p:txBody>
      </p:sp>
      <p:sp>
        <p:nvSpPr>
          <p:cNvPr id="211" name="Shape 211" title="Task2 - CS194H">
            <a:hlinkClick r:id="rId3"/>
          </p:cNvPr>
          <p:cNvSpPr/>
          <p:nvPr/>
        </p:nvSpPr>
        <p:spPr>
          <a:xfrm>
            <a:off x="1735600" y="755425"/>
            <a:ext cx="5551899" cy="4163924"/>
          </a:xfrm>
          <a:prstGeom prst="rect">
            <a:avLst/>
          </a:prstGeom>
          <a:blipFill>
            <a:blip r:embed="rId4">
              <a:alphaModFix/>
            </a:blip>
            <a:stretch>
              <a:fillRect/>
            </a:stretch>
          </a:blipFill>
          <a:ln>
            <a:noFill/>
          </a:ln>
        </p:spPr>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666666"/>
        </a:solidFill>
      </p:bgPr>
    </p:bg>
    <p:spTree>
      <p:nvGrpSpPr>
        <p:cNvPr id="215" name="Shape 215"/>
        <p:cNvGrpSpPr/>
        <p:nvPr/>
      </p:nvGrpSpPr>
      <p:grpSpPr>
        <a:xfrm>
          <a:off x="0" y="0"/>
          <a:ext cx="0" cy="0"/>
          <a:chOff x="0" y="0"/>
          <a:chExt cx="0" cy="0"/>
        </a:xfrm>
      </p:grpSpPr>
      <p:sp>
        <p:nvSpPr>
          <p:cNvPr id="216" name="Shape 216"/>
          <p:cNvSpPr txBox="1"/>
          <p:nvPr>
            <p:ph idx="2" type="body"/>
          </p:nvPr>
        </p:nvSpPr>
        <p:spPr>
          <a:xfrm>
            <a:off x="4939500" y="724200"/>
            <a:ext cx="4129200" cy="3695100"/>
          </a:xfrm>
          <a:prstGeom prst="rect">
            <a:avLst/>
          </a:prstGeom>
        </p:spPr>
        <p:txBody>
          <a:bodyPr anchorCtr="0" anchor="ctr" bIns="91425" lIns="91425" rIns="91425" tIns="91425">
            <a:noAutofit/>
          </a:bodyPr>
          <a:lstStyle/>
          <a:p>
            <a:pPr lvl="0" rtl="0">
              <a:spcBef>
                <a:spcPts val="0"/>
              </a:spcBef>
              <a:buNone/>
            </a:pPr>
            <a:r>
              <a:rPr lang="en" sz="2800">
                <a:solidFill>
                  <a:srgbClr val="FF9900"/>
                </a:solidFill>
                <a:latin typeface="Libre Baskerville"/>
                <a:ea typeface="Libre Baskerville"/>
                <a:cs typeface="Libre Baskerville"/>
                <a:sym typeface="Libre Baskerville"/>
              </a:rPr>
              <a:t>Task 3: Create Events</a:t>
            </a:r>
          </a:p>
          <a:p>
            <a:pPr lvl="0" rtl="0">
              <a:spcBef>
                <a:spcPts val="0"/>
              </a:spcBef>
              <a:buNone/>
            </a:pPr>
            <a:r>
              <a:t/>
            </a:r>
            <a:endParaRPr>
              <a:solidFill>
                <a:srgbClr val="FF9900"/>
              </a:solidFill>
              <a:latin typeface="Libre Baskerville"/>
              <a:ea typeface="Libre Baskerville"/>
              <a:cs typeface="Libre Baskerville"/>
              <a:sym typeface="Libre Baskerville"/>
            </a:endParaRPr>
          </a:p>
          <a:p>
            <a:pPr lvl="0" rtl="0">
              <a:spcBef>
                <a:spcPts val="0"/>
              </a:spcBef>
              <a:buNone/>
            </a:pPr>
            <a:r>
              <a:rPr lang="en">
                <a:solidFill>
                  <a:srgbClr val="FF9900"/>
                </a:solidFill>
                <a:latin typeface="Libre Baskerville"/>
                <a:ea typeface="Libre Baskerville"/>
                <a:cs typeface="Libre Baskerville"/>
                <a:sym typeface="Libre Baskerville"/>
              </a:rPr>
              <a:t>Create and host events for people who share your dietary needs!</a:t>
            </a:r>
          </a:p>
        </p:txBody>
      </p:sp>
      <p:pic>
        <p:nvPicPr>
          <p:cNvPr descr="Simulator Screen Shot Jan 16, 2017, 4.58.13 PM.png" id="217" name="Shape 217"/>
          <p:cNvPicPr preferRelativeResize="0"/>
          <p:nvPr/>
        </p:nvPicPr>
        <p:blipFill rotWithShape="1">
          <a:blip r:embed="rId3">
            <a:alphaModFix/>
          </a:blip>
          <a:srcRect b="0" l="0" r="0" t="0"/>
          <a:stretch/>
        </p:blipFill>
        <p:spPr>
          <a:xfrm>
            <a:off x="661100" y="208937"/>
            <a:ext cx="1224149" cy="2176298"/>
          </a:xfrm>
          <a:prstGeom prst="rect">
            <a:avLst/>
          </a:prstGeom>
          <a:noFill/>
          <a:ln>
            <a:noFill/>
          </a:ln>
        </p:spPr>
      </p:pic>
      <p:pic>
        <p:nvPicPr>
          <p:cNvPr descr="Simulator Screen Shot Jan 16, 2017, 4.58.21 PM.png" id="218" name="Shape 218"/>
          <p:cNvPicPr preferRelativeResize="0"/>
          <p:nvPr/>
        </p:nvPicPr>
        <p:blipFill rotWithShape="1">
          <a:blip r:embed="rId4">
            <a:alphaModFix/>
          </a:blip>
          <a:srcRect b="0" l="0" r="0" t="0"/>
          <a:stretch/>
        </p:blipFill>
        <p:spPr>
          <a:xfrm>
            <a:off x="2331549" y="208962"/>
            <a:ext cx="1224149" cy="2176271"/>
          </a:xfrm>
          <a:prstGeom prst="rect">
            <a:avLst/>
          </a:prstGeom>
          <a:noFill/>
          <a:ln>
            <a:noFill/>
          </a:ln>
        </p:spPr>
      </p:pic>
      <p:pic>
        <p:nvPicPr>
          <p:cNvPr descr="Simulator Screen Shot Jan 16, 2017, 4.58.36 PM.png" id="219" name="Shape 219"/>
          <p:cNvPicPr preferRelativeResize="0"/>
          <p:nvPr/>
        </p:nvPicPr>
        <p:blipFill rotWithShape="1">
          <a:blip r:embed="rId5">
            <a:alphaModFix/>
          </a:blip>
          <a:srcRect b="0" l="0" r="0" t="0"/>
          <a:stretch/>
        </p:blipFill>
        <p:spPr>
          <a:xfrm>
            <a:off x="661099" y="2678758"/>
            <a:ext cx="1224149" cy="2176265"/>
          </a:xfrm>
          <a:prstGeom prst="rect">
            <a:avLst/>
          </a:prstGeom>
          <a:noFill/>
          <a:ln>
            <a:noFill/>
          </a:ln>
        </p:spPr>
      </p:pic>
      <p:pic>
        <p:nvPicPr>
          <p:cNvPr descr="Simulator Screen Shot Jan 16, 2017, 4.58.49 PM.png" id="220" name="Shape 220"/>
          <p:cNvPicPr preferRelativeResize="0"/>
          <p:nvPr/>
        </p:nvPicPr>
        <p:blipFill rotWithShape="1">
          <a:blip r:embed="rId6">
            <a:alphaModFix/>
          </a:blip>
          <a:srcRect b="0" l="0" r="0" t="0"/>
          <a:stretch/>
        </p:blipFill>
        <p:spPr>
          <a:xfrm>
            <a:off x="2331550" y="2678741"/>
            <a:ext cx="1224149" cy="2176298"/>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666666"/>
        </a:solidFill>
      </p:bgPr>
    </p:bg>
    <p:spTree>
      <p:nvGrpSpPr>
        <p:cNvPr id="224" name="Shape 224"/>
        <p:cNvGrpSpPr/>
        <p:nvPr/>
      </p:nvGrpSpPr>
      <p:grpSpPr>
        <a:xfrm>
          <a:off x="0" y="0"/>
          <a:ext cx="0" cy="0"/>
          <a:chOff x="0" y="0"/>
          <a:chExt cx="0" cy="0"/>
        </a:xfrm>
      </p:grpSpPr>
      <p:sp>
        <p:nvSpPr>
          <p:cNvPr id="225" name="Shape 225"/>
          <p:cNvSpPr txBox="1"/>
          <p:nvPr>
            <p:ph type="title"/>
          </p:nvPr>
        </p:nvSpPr>
        <p:spPr>
          <a:xfrm>
            <a:off x="98250" y="16350"/>
            <a:ext cx="8826600" cy="602700"/>
          </a:xfrm>
          <a:prstGeom prst="rect">
            <a:avLst/>
          </a:prstGeom>
        </p:spPr>
        <p:txBody>
          <a:bodyPr anchorCtr="0" anchor="ctr" bIns="91425" lIns="91425" rIns="91425" tIns="91425">
            <a:noAutofit/>
          </a:bodyPr>
          <a:lstStyle/>
          <a:p>
            <a:pPr lvl="0" rtl="0" algn="ctr">
              <a:spcBef>
                <a:spcPts val="0"/>
              </a:spcBef>
              <a:buNone/>
            </a:pPr>
            <a:r>
              <a:rPr lang="en">
                <a:solidFill>
                  <a:srgbClr val="FF9900"/>
                </a:solidFill>
                <a:latin typeface="Libre Baskerville"/>
                <a:ea typeface="Libre Baskerville"/>
                <a:cs typeface="Libre Baskerville"/>
                <a:sym typeface="Libre Baskerville"/>
              </a:rPr>
              <a:t>Task 3 Demo</a:t>
            </a:r>
          </a:p>
        </p:txBody>
      </p:sp>
      <p:sp>
        <p:nvSpPr>
          <p:cNvPr id="226" name="Shape 226" title="Task3 - CS194H">
            <a:hlinkClick r:id="rId3"/>
          </p:cNvPr>
          <p:cNvSpPr/>
          <p:nvPr/>
        </p:nvSpPr>
        <p:spPr>
          <a:xfrm>
            <a:off x="1849400" y="833225"/>
            <a:ext cx="5445200" cy="4083924"/>
          </a:xfrm>
          <a:prstGeom prst="rect">
            <a:avLst/>
          </a:prstGeom>
          <a:blipFill>
            <a:blip r:embed="rId4">
              <a:alphaModFix/>
            </a:blip>
            <a:stretch>
              <a:fillRect/>
            </a:stretch>
          </a:blipFill>
          <a:ln>
            <a:noFill/>
          </a:ln>
        </p:spPr>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46524"/>
        </a:solidFill>
      </p:bgPr>
    </p:bg>
    <p:spTree>
      <p:nvGrpSpPr>
        <p:cNvPr id="230" name="Shape 230"/>
        <p:cNvGrpSpPr/>
        <p:nvPr/>
      </p:nvGrpSpPr>
      <p:grpSpPr>
        <a:xfrm>
          <a:off x="0" y="0"/>
          <a:ext cx="0" cy="0"/>
          <a:chOff x="0" y="0"/>
          <a:chExt cx="0" cy="0"/>
        </a:xfrm>
      </p:grpSpPr>
      <p:sp>
        <p:nvSpPr>
          <p:cNvPr id="231" name="Shape 231"/>
          <p:cNvSpPr txBox="1"/>
          <p:nvPr/>
        </p:nvSpPr>
        <p:spPr>
          <a:xfrm>
            <a:off x="467550" y="2023200"/>
            <a:ext cx="8208900" cy="744300"/>
          </a:xfrm>
          <a:prstGeom prst="rect">
            <a:avLst/>
          </a:prstGeom>
          <a:noFill/>
          <a:ln>
            <a:noFill/>
          </a:ln>
        </p:spPr>
        <p:txBody>
          <a:bodyPr anchorCtr="0" anchor="t" bIns="45700" lIns="91425" rIns="91425" tIns="45700">
            <a:noAutofit/>
          </a:bodyPr>
          <a:lstStyle/>
          <a:p>
            <a:pPr lvl="0" rtl="0" algn="ctr">
              <a:lnSpc>
                <a:spcPct val="90000"/>
              </a:lnSpc>
              <a:spcBef>
                <a:spcPts val="0"/>
              </a:spcBef>
              <a:buNone/>
            </a:pPr>
            <a:r>
              <a:rPr lang="en" sz="3600">
                <a:solidFill>
                  <a:srgbClr val="FFFFFF"/>
                </a:solidFill>
                <a:latin typeface="Merriweather"/>
                <a:ea typeface="Merriweather"/>
                <a:cs typeface="Merriweather"/>
                <a:sym typeface="Merriweather"/>
              </a:rPr>
              <a:t>We know it’s not perfect …..</a:t>
            </a:r>
          </a:p>
          <a:p>
            <a:pPr lvl="0" rtl="0" algn="ctr">
              <a:lnSpc>
                <a:spcPct val="90000"/>
              </a:lnSpc>
              <a:spcBef>
                <a:spcPts val="0"/>
              </a:spcBef>
              <a:buNone/>
            </a:pPr>
            <a:r>
              <a:t/>
            </a:r>
            <a:endParaRPr sz="3600">
              <a:solidFill>
                <a:srgbClr val="FFFFFF"/>
              </a:solidFill>
              <a:latin typeface="Merriweather"/>
              <a:ea typeface="Merriweather"/>
              <a:cs typeface="Merriweather"/>
              <a:sym typeface="Merriweathe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666666"/>
        </a:solidFill>
      </p:bgPr>
    </p:bg>
    <p:spTree>
      <p:nvGrpSpPr>
        <p:cNvPr id="72" name="Shape 72"/>
        <p:cNvGrpSpPr/>
        <p:nvPr/>
      </p:nvGrpSpPr>
      <p:grpSpPr>
        <a:xfrm>
          <a:off x="0" y="0"/>
          <a:ext cx="0" cy="0"/>
          <a:chOff x="0" y="0"/>
          <a:chExt cx="0" cy="0"/>
        </a:xfrm>
      </p:grpSpPr>
      <p:pic>
        <p:nvPicPr>
          <p:cNvPr id="73" name="Shape 73"/>
          <p:cNvPicPr preferRelativeResize="0"/>
          <p:nvPr/>
        </p:nvPicPr>
        <p:blipFill>
          <a:blip r:embed="rId3">
            <a:alphaModFix/>
          </a:blip>
          <a:stretch>
            <a:fillRect/>
          </a:stretch>
        </p:blipFill>
        <p:spPr>
          <a:xfrm>
            <a:off x="6760775" y="1652550"/>
            <a:ext cx="1702800" cy="1838400"/>
          </a:xfrm>
          <a:prstGeom prst="ellipse">
            <a:avLst/>
          </a:prstGeom>
          <a:noFill/>
          <a:ln>
            <a:noFill/>
          </a:ln>
        </p:spPr>
      </p:pic>
      <p:sp>
        <p:nvSpPr>
          <p:cNvPr id="74" name="Shape 74"/>
          <p:cNvSpPr txBox="1"/>
          <p:nvPr/>
        </p:nvSpPr>
        <p:spPr>
          <a:xfrm>
            <a:off x="154800" y="3679875"/>
            <a:ext cx="2282700" cy="694200"/>
          </a:xfrm>
          <a:prstGeom prst="rect">
            <a:avLst/>
          </a:prstGeom>
          <a:noFill/>
          <a:ln>
            <a:noFill/>
          </a:ln>
        </p:spPr>
        <p:txBody>
          <a:bodyPr anchorCtr="0" anchor="t" bIns="91425" lIns="91425" rIns="91425" tIns="91425">
            <a:noAutofit/>
          </a:bodyPr>
          <a:lstStyle/>
          <a:p>
            <a:pPr lvl="0" rtl="0" algn="ctr">
              <a:spcBef>
                <a:spcPts val="0"/>
              </a:spcBef>
              <a:buNone/>
            </a:pPr>
            <a:r>
              <a:rPr lang="en">
                <a:solidFill>
                  <a:srgbClr val="FF9900"/>
                </a:solidFill>
                <a:latin typeface="Alegreya"/>
                <a:ea typeface="Alegreya"/>
                <a:cs typeface="Alegreya"/>
                <a:sym typeface="Alegreya"/>
              </a:rPr>
              <a:t>Michael </a:t>
            </a:r>
          </a:p>
          <a:p>
            <a:pPr lvl="0" algn="ctr">
              <a:spcBef>
                <a:spcPts val="0"/>
              </a:spcBef>
              <a:buNone/>
            </a:pPr>
            <a:r>
              <a:rPr lang="en">
                <a:solidFill>
                  <a:srgbClr val="FF9900"/>
                </a:solidFill>
                <a:latin typeface="Alegreya"/>
                <a:ea typeface="Alegreya"/>
                <a:cs typeface="Alegreya"/>
                <a:sym typeface="Alegreya"/>
              </a:rPr>
              <a:t>Cruz Doshi</a:t>
            </a:r>
          </a:p>
        </p:txBody>
      </p:sp>
      <p:sp>
        <p:nvSpPr>
          <p:cNvPr id="75" name="Shape 75"/>
          <p:cNvSpPr txBox="1"/>
          <p:nvPr/>
        </p:nvSpPr>
        <p:spPr>
          <a:xfrm>
            <a:off x="2314675" y="3679875"/>
            <a:ext cx="2282700" cy="694200"/>
          </a:xfrm>
          <a:prstGeom prst="rect">
            <a:avLst/>
          </a:prstGeom>
          <a:noFill/>
          <a:ln>
            <a:noFill/>
          </a:ln>
        </p:spPr>
        <p:txBody>
          <a:bodyPr anchorCtr="0" anchor="t" bIns="91425" lIns="91425" rIns="91425" tIns="91425">
            <a:noAutofit/>
          </a:bodyPr>
          <a:lstStyle/>
          <a:p>
            <a:pPr lvl="0" rtl="0" algn="ctr">
              <a:spcBef>
                <a:spcPts val="0"/>
              </a:spcBef>
              <a:buNone/>
            </a:pPr>
            <a:r>
              <a:rPr lang="en">
                <a:solidFill>
                  <a:srgbClr val="FF9900"/>
                </a:solidFill>
                <a:latin typeface="Alegreya"/>
                <a:ea typeface="Alegreya"/>
                <a:cs typeface="Alegreya"/>
                <a:sym typeface="Alegreya"/>
              </a:rPr>
              <a:t>Bronwyn </a:t>
            </a:r>
          </a:p>
          <a:p>
            <a:pPr lvl="0" rtl="0" algn="ctr">
              <a:spcBef>
                <a:spcPts val="0"/>
              </a:spcBef>
              <a:buNone/>
            </a:pPr>
            <a:r>
              <a:rPr lang="en">
                <a:solidFill>
                  <a:srgbClr val="FF9900"/>
                </a:solidFill>
                <a:latin typeface="Alegreya"/>
                <a:ea typeface="Alegreya"/>
                <a:cs typeface="Alegreya"/>
                <a:sym typeface="Alegreya"/>
              </a:rPr>
              <a:t>Campbell Early</a:t>
            </a:r>
          </a:p>
        </p:txBody>
      </p:sp>
      <p:sp>
        <p:nvSpPr>
          <p:cNvPr id="76" name="Shape 76"/>
          <p:cNvSpPr txBox="1"/>
          <p:nvPr/>
        </p:nvSpPr>
        <p:spPr>
          <a:xfrm>
            <a:off x="4384875" y="3679875"/>
            <a:ext cx="2282700" cy="694200"/>
          </a:xfrm>
          <a:prstGeom prst="rect">
            <a:avLst/>
          </a:prstGeom>
          <a:noFill/>
          <a:ln>
            <a:noFill/>
          </a:ln>
        </p:spPr>
        <p:txBody>
          <a:bodyPr anchorCtr="0" anchor="t" bIns="91425" lIns="91425" rIns="91425" tIns="91425">
            <a:noAutofit/>
          </a:bodyPr>
          <a:lstStyle/>
          <a:p>
            <a:pPr lvl="0" rtl="0" algn="ctr">
              <a:spcBef>
                <a:spcPts val="0"/>
              </a:spcBef>
              <a:buNone/>
            </a:pPr>
            <a:r>
              <a:rPr lang="en">
                <a:solidFill>
                  <a:srgbClr val="FF9900"/>
                </a:solidFill>
                <a:latin typeface="Alegreya"/>
                <a:ea typeface="Alegreya"/>
                <a:cs typeface="Alegreya"/>
                <a:sym typeface="Alegreya"/>
              </a:rPr>
              <a:t>Alejandrina </a:t>
            </a:r>
          </a:p>
          <a:p>
            <a:pPr lvl="0" algn="ctr">
              <a:spcBef>
                <a:spcPts val="0"/>
              </a:spcBef>
              <a:buNone/>
            </a:pPr>
            <a:r>
              <a:rPr lang="en">
                <a:solidFill>
                  <a:srgbClr val="FF9900"/>
                </a:solidFill>
                <a:latin typeface="Alegreya"/>
                <a:ea typeface="Alegreya"/>
                <a:cs typeface="Alegreya"/>
                <a:sym typeface="Alegreya"/>
              </a:rPr>
              <a:t>Gonzalez Reyes</a:t>
            </a:r>
          </a:p>
          <a:p>
            <a:pPr lvl="0" rtl="0">
              <a:spcBef>
                <a:spcPts val="0"/>
              </a:spcBef>
              <a:buNone/>
            </a:pPr>
            <a:r>
              <a:t/>
            </a:r>
            <a:endParaRPr>
              <a:solidFill>
                <a:srgbClr val="FF9900"/>
              </a:solidFill>
              <a:latin typeface="Alegreya"/>
              <a:ea typeface="Alegreya"/>
              <a:cs typeface="Alegreya"/>
              <a:sym typeface="Alegreya"/>
            </a:endParaRPr>
          </a:p>
        </p:txBody>
      </p:sp>
      <p:sp>
        <p:nvSpPr>
          <p:cNvPr id="77" name="Shape 77"/>
          <p:cNvSpPr txBox="1"/>
          <p:nvPr/>
        </p:nvSpPr>
        <p:spPr>
          <a:xfrm>
            <a:off x="6815675" y="3679875"/>
            <a:ext cx="1593000" cy="694200"/>
          </a:xfrm>
          <a:prstGeom prst="rect">
            <a:avLst/>
          </a:prstGeom>
          <a:noFill/>
          <a:ln>
            <a:noFill/>
          </a:ln>
        </p:spPr>
        <p:txBody>
          <a:bodyPr anchorCtr="0" anchor="t" bIns="91425" lIns="91425" rIns="91425" tIns="91425">
            <a:noAutofit/>
          </a:bodyPr>
          <a:lstStyle/>
          <a:p>
            <a:pPr lvl="0" rtl="0" algn="ctr">
              <a:spcBef>
                <a:spcPts val="0"/>
              </a:spcBef>
              <a:buNone/>
            </a:pPr>
            <a:r>
              <a:rPr lang="en">
                <a:solidFill>
                  <a:srgbClr val="FF9900"/>
                </a:solidFill>
                <a:latin typeface="Alegreya"/>
                <a:ea typeface="Alegreya"/>
                <a:cs typeface="Alegreya"/>
                <a:sym typeface="Alegreya"/>
              </a:rPr>
              <a:t>Senthilnathan Viswanathan</a:t>
            </a:r>
          </a:p>
        </p:txBody>
      </p:sp>
      <p:pic>
        <p:nvPicPr>
          <p:cNvPr descr="alejandrina.png" id="78" name="Shape 78"/>
          <p:cNvPicPr preferRelativeResize="0"/>
          <p:nvPr/>
        </p:nvPicPr>
        <p:blipFill>
          <a:blip r:embed="rId4">
            <a:alphaModFix/>
          </a:blip>
          <a:stretch>
            <a:fillRect/>
          </a:stretch>
        </p:blipFill>
        <p:spPr>
          <a:xfrm>
            <a:off x="4626678" y="1719775"/>
            <a:ext cx="1799125" cy="1799125"/>
          </a:xfrm>
          <a:prstGeom prst="rect">
            <a:avLst/>
          </a:prstGeom>
          <a:noFill/>
          <a:ln>
            <a:noFill/>
          </a:ln>
        </p:spPr>
      </p:pic>
      <p:pic>
        <p:nvPicPr>
          <p:cNvPr descr="close_up.jpg" id="79" name="Shape 79"/>
          <p:cNvPicPr preferRelativeResize="0"/>
          <p:nvPr/>
        </p:nvPicPr>
        <p:blipFill>
          <a:blip r:embed="rId5">
            <a:alphaModFix/>
          </a:blip>
          <a:stretch>
            <a:fillRect/>
          </a:stretch>
        </p:blipFill>
        <p:spPr>
          <a:xfrm>
            <a:off x="410987" y="1734187"/>
            <a:ext cx="1770300" cy="1770299"/>
          </a:xfrm>
          <a:prstGeom prst="rect">
            <a:avLst/>
          </a:prstGeom>
          <a:noFill/>
          <a:ln>
            <a:noFill/>
          </a:ln>
        </p:spPr>
      </p:pic>
      <p:pic>
        <p:nvPicPr>
          <p:cNvPr descr="Screen Shot 2017-01-16 at 4.22.25 PM.png" id="80" name="Shape 80"/>
          <p:cNvPicPr preferRelativeResize="0"/>
          <p:nvPr/>
        </p:nvPicPr>
        <p:blipFill>
          <a:blip r:embed="rId6">
            <a:alphaModFix/>
          </a:blip>
          <a:stretch>
            <a:fillRect/>
          </a:stretch>
        </p:blipFill>
        <p:spPr>
          <a:xfrm>
            <a:off x="2588887" y="1693915"/>
            <a:ext cx="1702799" cy="1850869"/>
          </a:xfrm>
          <a:prstGeom prst="rect">
            <a:avLst/>
          </a:prstGeom>
          <a:noFill/>
          <a:ln>
            <a:noFill/>
          </a:ln>
        </p:spPr>
      </p:pic>
      <p:sp>
        <p:nvSpPr>
          <p:cNvPr id="81" name="Shape 81"/>
          <p:cNvSpPr txBox="1"/>
          <p:nvPr/>
        </p:nvSpPr>
        <p:spPr>
          <a:xfrm>
            <a:off x="3104110" y="401056"/>
            <a:ext cx="2935800" cy="744299"/>
          </a:xfrm>
          <a:prstGeom prst="rect">
            <a:avLst/>
          </a:prstGeom>
          <a:noFill/>
          <a:ln>
            <a:noFill/>
          </a:ln>
        </p:spPr>
        <p:txBody>
          <a:bodyPr anchorCtr="0" anchor="t" bIns="45700" lIns="91425" rIns="91425" tIns="45700">
            <a:noAutofit/>
          </a:bodyPr>
          <a:lstStyle/>
          <a:p>
            <a:pPr lvl="0" rtl="0" algn="ctr">
              <a:lnSpc>
                <a:spcPct val="90000"/>
              </a:lnSpc>
              <a:spcBef>
                <a:spcPts val="0"/>
              </a:spcBef>
              <a:buNone/>
            </a:pPr>
            <a:r>
              <a:rPr lang="en" sz="3600">
                <a:solidFill>
                  <a:srgbClr val="FF9900"/>
                </a:solidFill>
                <a:latin typeface="Alegreya"/>
                <a:ea typeface="Alegreya"/>
                <a:cs typeface="Alegreya"/>
                <a:sym typeface="Alegreya"/>
              </a:rPr>
              <a:t>The Team</a:t>
            </a: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46524"/>
        </a:solidFill>
      </p:bgPr>
    </p:bg>
    <p:spTree>
      <p:nvGrpSpPr>
        <p:cNvPr id="235" name="Shape 235"/>
        <p:cNvGrpSpPr/>
        <p:nvPr/>
      </p:nvGrpSpPr>
      <p:grpSpPr>
        <a:xfrm>
          <a:off x="0" y="0"/>
          <a:ext cx="0" cy="0"/>
          <a:chOff x="0" y="0"/>
          <a:chExt cx="0" cy="0"/>
        </a:xfrm>
      </p:grpSpPr>
      <p:sp>
        <p:nvSpPr>
          <p:cNvPr id="236" name="Shape 236"/>
          <p:cNvSpPr txBox="1"/>
          <p:nvPr>
            <p:ph type="title"/>
          </p:nvPr>
        </p:nvSpPr>
        <p:spPr>
          <a:xfrm>
            <a:off x="460950" y="400350"/>
            <a:ext cx="8222100" cy="767700"/>
          </a:xfrm>
          <a:prstGeom prst="rect">
            <a:avLst/>
          </a:prstGeom>
        </p:spPr>
        <p:txBody>
          <a:bodyPr anchorCtr="0" anchor="b" bIns="91425" lIns="91425" rIns="91425" tIns="91425">
            <a:noAutofit/>
          </a:bodyPr>
          <a:lstStyle/>
          <a:p>
            <a:pPr lvl="0" rtl="0" algn="ctr">
              <a:spcBef>
                <a:spcPts val="0"/>
              </a:spcBef>
              <a:buNone/>
            </a:pPr>
            <a:r>
              <a:rPr lang="en" sz="3600">
                <a:solidFill>
                  <a:srgbClr val="FFFFFF"/>
                </a:solidFill>
                <a:latin typeface="Merriweather"/>
                <a:ea typeface="Merriweather"/>
                <a:cs typeface="Merriweather"/>
                <a:sym typeface="Merriweather"/>
              </a:rPr>
              <a:t>So, whats missing?</a:t>
            </a:r>
          </a:p>
        </p:txBody>
      </p:sp>
      <p:sp>
        <p:nvSpPr>
          <p:cNvPr id="237" name="Shape 237"/>
          <p:cNvSpPr txBox="1"/>
          <p:nvPr/>
        </p:nvSpPr>
        <p:spPr>
          <a:xfrm>
            <a:off x="620100" y="2099325"/>
            <a:ext cx="6956400" cy="2979300"/>
          </a:xfrm>
          <a:prstGeom prst="rect">
            <a:avLst/>
          </a:prstGeom>
          <a:noFill/>
          <a:ln>
            <a:noFill/>
          </a:ln>
        </p:spPr>
        <p:txBody>
          <a:bodyPr anchorCtr="0" anchor="t" bIns="91425" lIns="91425" rIns="91425" tIns="91425">
            <a:noAutofit/>
          </a:bodyPr>
          <a:lstStyle/>
          <a:p>
            <a:pPr indent="-342900" lvl="0" marL="457200" marR="0" rtl="0" algn="l">
              <a:lnSpc>
                <a:spcPct val="100000"/>
              </a:lnSpc>
              <a:spcBef>
                <a:spcPts val="0"/>
              </a:spcBef>
              <a:spcAft>
                <a:spcPts val="0"/>
              </a:spcAft>
              <a:buSzPct val="100000"/>
              <a:buFont typeface="Merriweather"/>
              <a:buChar char="●"/>
            </a:pPr>
            <a:r>
              <a:rPr lang="en" sz="1800">
                <a:latin typeface="Merriweather"/>
                <a:ea typeface="Merriweather"/>
                <a:cs typeface="Merriweather"/>
                <a:sym typeface="Merriweather"/>
              </a:rPr>
              <a:t>M</a:t>
            </a:r>
            <a:r>
              <a:rPr lang="en" sz="1800">
                <a:latin typeface="Merriweather"/>
                <a:ea typeface="Merriweather"/>
                <a:cs typeface="Merriweather"/>
                <a:sym typeface="Merriweather"/>
              </a:rPr>
              <a:t>enu in the restaurants page</a:t>
            </a:r>
          </a:p>
          <a:p>
            <a:pPr indent="0" lvl="0" marL="0" rtl="0">
              <a:spcBef>
                <a:spcPts val="0"/>
              </a:spcBef>
              <a:buNone/>
            </a:pPr>
            <a:r>
              <a:t/>
            </a:r>
            <a:endParaRPr sz="1800">
              <a:latin typeface="Merriweather"/>
              <a:ea typeface="Merriweather"/>
              <a:cs typeface="Merriweather"/>
              <a:sym typeface="Merriweather"/>
            </a:endParaRPr>
          </a:p>
          <a:p>
            <a:pPr indent="-342900" lvl="0" marL="457200" rtl="0">
              <a:spcBef>
                <a:spcPts val="0"/>
              </a:spcBef>
              <a:buSzPct val="100000"/>
              <a:buFont typeface="Merriweather"/>
              <a:buChar char="●"/>
            </a:pPr>
            <a:r>
              <a:rPr lang="en" sz="1800">
                <a:latin typeface="Merriweather"/>
                <a:ea typeface="Merriweather"/>
                <a:cs typeface="Merriweather"/>
                <a:sym typeface="Merriweather"/>
              </a:rPr>
              <a:t>Ability to invite friends to events</a:t>
            </a:r>
          </a:p>
          <a:p>
            <a:pPr lvl="0" rtl="0">
              <a:spcBef>
                <a:spcPts val="0"/>
              </a:spcBef>
              <a:buNone/>
            </a:pPr>
            <a:r>
              <a:t/>
            </a:r>
            <a:endParaRPr sz="1800">
              <a:latin typeface="Merriweather"/>
              <a:ea typeface="Merriweather"/>
              <a:cs typeface="Merriweather"/>
              <a:sym typeface="Merriweather"/>
            </a:endParaRPr>
          </a:p>
          <a:p>
            <a:pPr indent="-342900" lvl="0" marL="457200" rtl="0">
              <a:spcBef>
                <a:spcPts val="0"/>
              </a:spcBef>
              <a:buSzPct val="100000"/>
              <a:buFont typeface="Merriweather"/>
              <a:buChar char="●"/>
            </a:pPr>
            <a:r>
              <a:rPr lang="en" sz="1800">
                <a:latin typeface="Merriweather"/>
                <a:ea typeface="Merriweather"/>
                <a:cs typeface="Merriweather"/>
                <a:sym typeface="Merriweather"/>
              </a:rPr>
              <a:t>More customization for events and user profile</a:t>
            </a:r>
          </a:p>
          <a:p>
            <a:pPr lvl="0" rtl="0">
              <a:spcBef>
                <a:spcPts val="0"/>
              </a:spcBef>
              <a:buNone/>
            </a:pPr>
            <a:r>
              <a:t/>
            </a:r>
            <a:endParaRPr sz="1800">
              <a:latin typeface="Merriweather"/>
              <a:ea typeface="Merriweather"/>
              <a:cs typeface="Merriweather"/>
              <a:sym typeface="Merriweather"/>
            </a:endParaRPr>
          </a:p>
          <a:p>
            <a:pPr indent="-342900" lvl="0" marL="457200" rtl="0">
              <a:spcBef>
                <a:spcPts val="0"/>
              </a:spcBef>
              <a:buSzPct val="100000"/>
              <a:buFont typeface="Merriweather"/>
              <a:buChar char="●"/>
            </a:pPr>
            <a:r>
              <a:rPr lang="en" sz="1800">
                <a:latin typeface="Merriweather"/>
                <a:ea typeface="Merriweather"/>
                <a:cs typeface="Merriweather"/>
                <a:sym typeface="Merriweather"/>
              </a:rPr>
              <a:t>User interaction and engagement</a:t>
            </a:r>
          </a:p>
          <a:p>
            <a:pPr lvl="0" rtl="0">
              <a:spcBef>
                <a:spcPts val="0"/>
              </a:spcBef>
              <a:buNone/>
            </a:pPr>
            <a:r>
              <a:t/>
            </a:r>
            <a:endParaRPr sz="2000">
              <a:latin typeface="Merriweather"/>
              <a:ea typeface="Merriweather"/>
              <a:cs typeface="Merriweather"/>
              <a:sym typeface="Merriweather"/>
            </a:endParaRPr>
          </a:p>
          <a:p>
            <a:pPr lvl="0" rtl="0">
              <a:spcBef>
                <a:spcPts val="0"/>
              </a:spcBef>
              <a:buNone/>
            </a:pPr>
            <a:r>
              <a:t/>
            </a:r>
            <a:endParaRPr sz="2000">
              <a:latin typeface="Merriweather"/>
              <a:ea typeface="Merriweather"/>
              <a:cs typeface="Merriweather"/>
              <a:sym typeface="Merriweathe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46524"/>
        </a:solidFill>
      </p:bgPr>
    </p:bg>
    <p:spTree>
      <p:nvGrpSpPr>
        <p:cNvPr id="241" name="Shape 241"/>
        <p:cNvGrpSpPr/>
        <p:nvPr/>
      </p:nvGrpSpPr>
      <p:grpSpPr>
        <a:xfrm>
          <a:off x="0" y="0"/>
          <a:ext cx="0" cy="0"/>
          <a:chOff x="0" y="0"/>
          <a:chExt cx="0" cy="0"/>
        </a:xfrm>
      </p:grpSpPr>
      <p:sp>
        <p:nvSpPr>
          <p:cNvPr id="242" name="Shape 242"/>
          <p:cNvSpPr txBox="1"/>
          <p:nvPr/>
        </p:nvSpPr>
        <p:spPr>
          <a:xfrm>
            <a:off x="533550" y="1828500"/>
            <a:ext cx="8076900" cy="3315300"/>
          </a:xfrm>
          <a:prstGeom prst="rect">
            <a:avLst/>
          </a:prstGeom>
          <a:noFill/>
          <a:ln>
            <a:noFill/>
          </a:ln>
        </p:spPr>
        <p:txBody>
          <a:bodyPr anchorCtr="0" anchor="t" bIns="91425" lIns="91425" rIns="91425" tIns="91425">
            <a:noAutofit/>
          </a:bodyPr>
          <a:lstStyle/>
          <a:p>
            <a:pPr indent="-342900" lvl="0" marL="457200" rtl="0">
              <a:lnSpc>
                <a:spcPct val="115000"/>
              </a:lnSpc>
              <a:spcBef>
                <a:spcPts val="0"/>
              </a:spcBef>
              <a:buSzPct val="100000"/>
              <a:buFont typeface="Merriweather"/>
              <a:buChar char="●"/>
            </a:pPr>
            <a:r>
              <a:rPr lang="en" sz="1800">
                <a:latin typeface="Merriweather"/>
                <a:ea typeface="Merriweather"/>
                <a:cs typeface="Merriweather"/>
                <a:sym typeface="Merriweather"/>
              </a:rPr>
              <a:t>Build a backend server</a:t>
            </a:r>
          </a:p>
          <a:p>
            <a:pPr indent="-342900" lvl="1" marL="914400" rtl="0">
              <a:lnSpc>
                <a:spcPct val="115000"/>
              </a:lnSpc>
              <a:spcBef>
                <a:spcPts val="0"/>
              </a:spcBef>
              <a:buSzPct val="100000"/>
              <a:buFont typeface="Merriweather"/>
              <a:buChar char="○"/>
            </a:pPr>
            <a:r>
              <a:rPr lang="en" sz="1800">
                <a:latin typeface="Merriweather"/>
                <a:ea typeface="Merriweather"/>
                <a:cs typeface="Merriweather"/>
                <a:sym typeface="Merriweather"/>
              </a:rPr>
              <a:t>Pull restaurant data using Yelp API</a:t>
            </a:r>
          </a:p>
          <a:p>
            <a:pPr indent="-342900" lvl="1" marL="914400" rtl="0">
              <a:lnSpc>
                <a:spcPct val="115000"/>
              </a:lnSpc>
              <a:spcBef>
                <a:spcPts val="0"/>
              </a:spcBef>
              <a:buSzPct val="100000"/>
              <a:buFont typeface="Merriweather"/>
              <a:buChar char="○"/>
            </a:pPr>
            <a:r>
              <a:rPr lang="en" sz="1800">
                <a:latin typeface="Merriweather"/>
                <a:ea typeface="Merriweather"/>
                <a:cs typeface="Merriweather"/>
                <a:sym typeface="Merriweather"/>
              </a:rPr>
              <a:t>Populate user database</a:t>
            </a:r>
          </a:p>
          <a:p>
            <a:pPr indent="-342900" lvl="1" marL="914400" rtl="0">
              <a:lnSpc>
                <a:spcPct val="115000"/>
              </a:lnSpc>
              <a:spcBef>
                <a:spcPts val="0"/>
              </a:spcBef>
              <a:buSzPct val="100000"/>
              <a:buFont typeface="Merriweather"/>
              <a:buChar char="○"/>
            </a:pPr>
            <a:r>
              <a:rPr lang="en" sz="1800">
                <a:latin typeface="Merriweather"/>
                <a:ea typeface="Merriweather"/>
                <a:cs typeface="Merriweather"/>
                <a:sym typeface="Merriweather"/>
              </a:rPr>
              <a:t>Allow event group chats</a:t>
            </a:r>
          </a:p>
          <a:p>
            <a:pPr lvl="0" rtl="0">
              <a:lnSpc>
                <a:spcPct val="115000"/>
              </a:lnSpc>
              <a:spcBef>
                <a:spcPts val="0"/>
              </a:spcBef>
              <a:buNone/>
            </a:pPr>
            <a:r>
              <a:t/>
            </a:r>
            <a:endParaRPr sz="1800">
              <a:latin typeface="Merriweather"/>
              <a:ea typeface="Merriweather"/>
              <a:cs typeface="Merriweather"/>
              <a:sym typeface="Merriweather"/>
            </a:endParaRPr>
          </a:p>
          <a:p>
            <a:pPr indent="-342900" lvl="0" marL="457200" rtl="0">
              <a:lnSpc>
                <a:spcPct val="115000"/>
              </a:lnSpc>
              <a:spcBef>
                <a:spcPts val="0"/>
              </a:spcBef>
              <a:buSzPct val="100000"/>
              <a:buFont typeface="Merriweather"/>
              <a:buChar char="●"/>
            </a:pPr>
            <a:r>
              <a:rPr lang="en" sz="1800">
                <a:latin typeface="Merriweather"/>
                <a:ea typeface="Merriweather"/>
                <a:cs typeface="Merriweather"/>
                <a:sym typeface="Merriweather"/>
              </a:rPr>
              <a:t>UI/UX enhancements</a:t>
            </a:r>
          </a:p>
          <a:p>
            <a:pPr indent="-342900" lvl="1" marL="914400" rtl="0">
              <a:lnSpc>
                <a:spcPct val="115000"/>
              </a:lnSpc>
              <a:spcBef>
                <a:spcPts val="0"/>
              </a:spcBef>
              <a:buSzPct val="100000"/>
              <a:buFont typeface="Merriweather"/>
              <a:buChar char="○"/>
            </a:pPr>
            <a:r>
              <a:rPr lang="en" sz="1800">
                <a:latin typeface="Merriweather"/>
                <a:ea typeface="Merriweather"/>
                <a:cs typeface="Merriweather"/>
                <a:sym typeface="Merriweather"/>
              </a:rPr>
              <a:t>Add more profile customization</a:t>
            </a:r>
          </a:p>
          <a:p>
            <a:pPr indent="-342900" lvl="1" marL="914400" rtl="0">
              <a:lnSpc>
                <a:spcPct val="115000"/>
              </a:lnSpc>
              <a:spcBef>
                <a:spcPts val="0"/>
              </a:spcBef>
              <a:buSzPct val="100000"/>
              <a:buFont typeface="Merriweather"/>
              <a:buChar char="○"/>
            </a:pPr>
            <a:r>
              <a:rPr lang="en" sz="1800">
                <a:latin typeface="Merriweather"/>
                <a:ea typeface="Merriweather"/>
                <a:cs typeface="Merriweather"/>
                <a:sym typeface="Merriweather"/>
              </a:rPr>
              <a:t>Host private events (i.e. friends only)</a:t>
            </a:r>
          </a:p>
          <a:p>
            <a:pPr indent="-342900" lvl="1" marL="914400">
              <a:lnSpc>
                <a:spcPct val="115000"/>
              </a:lnSpc>
              <a:spcBef>
                <a:spcPts val="0"/>
              </a:spcBef>
              <a:buSzPct val="100000"/>
              <a:buFont typeface="Merriweather"/>
              <a:buChar char="○"/>
            </a:pPr>
            <a:r>
              <a:rPr lang="en" sz="1800">
                <a:latin typeface="Merriweather"/>
                <a:ea typeface="Merriweather"/>
                <a:cs typeface="Merriweather"/>
                <a:sym typeface="Merriweather"/>
              </a:rPr>
              <a:t>Search with filters</a:t>
            </a:r>
          </a:p>
        </p:txBody>
      </p:sp>
      <p:sp>
        <p:nvSpPr>
          <p:cNvPr id="243" name="Shape 243"/>
          <p:cNvSpPr txBox="1"/>
          <p:nvPr>
            <p:ph type="title"/>
          </p:nvPr>
        </p:nvSpPr>
        <p:spPr>
          <a:xfrm>
            <a:off x="460950" y="400350"/>
            <a:ext cx="8222100" cy="767700"/>
          </a:xfrm>
          <a:prstGeom prst="rect">
            <a:avLst/>
          </a:prstGeom>
        </p:spPr>
        <p:txBody>
          <a:bodyPr anchorCtr="0" anchor="b" bIns="91425" lIns="91425" rIns="91425" tIns="91425">
            <a:noAutofit/>
          </a:bodyPr>
          <a:lstStyle/>
          <a:p>
            <a:pPr lvl="0" rtl="0" algn="ctr">
              <a:spcBef>
                <a:spcPts val="0"/>
              </a:spcBef>
              <a:buNone/>
            </a:pPr>
            <a:r>
              <a:rPr lang="en" sz="3600">
                <a:solidFill>
                  <a:srgbClr val="FFFFFF"/>
                </a:solidFill>
                <a:latin typeface="Merriweather"/>
                <a:ea typeface="Merriweather"/>
                <a:cs typeface="Merriweather"/>
                <a:sym typeface="Merriweather"/>
              </a:rPr>
              <a:t>There’s still a lot on our plate</a:t>
            </a: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666666"/>
        </a:solidFill>
      </p:bgPr>
    </p:bg>
    <p:spTree>
      <p:nvGrpSpPr>
        <p:cNvPr id="247" name="Shape 247"/>
        <p:cNvGrpSpPr/>
        <p:nvPr/>
      </p:nvGrpSpPr>
      <p:grpSpPr>
        <a:xfrm>
          <a:off x="0" y="0"/>
          <a:ext cx="0" cy="0"/>
          <a:chOff x="0" y="0"/>
          <a:chExt cx="0" cy="0"/>
        </a:xfrm>
      </p:grpSpPr>
      <p:sp>
        <p:nvSpPr>
          <p:cNvPr id="248" name="Shape 248"/>
          <p:cNvSpPr txBox="1"/>
          <p:nvPr>
            <p:ph idx="4294967295" type="body"/>
          </p:nvPr>
        </p:nvSpPr>
        <p:spPr>
          <a:xfrm>
            <a:off x="670050" y="1455775"/>
            <a:ext cx="7803900" cy="3163500"/>
          </a:xfrm>
          <a:prstGeom prst="rect">
            <a:avLst/>
          </a:prstGeom>
        </p:spPr>
        <p:txBody>
          <a:bodyPr anchorCtr="0" anchor="t" bIns="91425" lIns="91425" rIns="91425" tIns="91425">
            <a:noAutofit/>
          </a:bodyPr>
          <a:lstStyle/>
          <a:p>
            <a:pPr indent="-228600" lvl="0" marL="457200" rtl="0">
              <a:lnSpc>
                <a:spcPct val="150000"/>
              </a:lnSpc>
              <a:spcBef>
                <a:spcPts val="0"/>
              </a:spcBef>
              <a:spcAft>
                <a:spcPts val="1000"/>
              </a:spcAft>
              <a:buClr>
                <a:srgbClr val="FF9900"/>
              </a:buClr>
              <a:buFont typeface="Merriweather"/>
            </a:pPr>
            <a:r>
              <a:rPr lang="en">
                <a:solidFill>
                  <a:srgbClr val="FF9900"/>
                </a:solidFill>
                <a:latin typeface="Merriweather"/>
                <a:ea typeface="Merriweather"/>
                <a:cs typeface="Merriweather"/>
                <a:sym typeface="Merriweather"/>
              </a:rPr>
              <a:t>People limited by dietary restrictions and they need help</a:t>
            </a:r>
          </a:p>
          <a:p>
            <a:pPr indent="-228600" lvl="0" marL="457200" rtl="0">
              <a:lnSpc>
                <a:spcPct val="150000"/>
              </a:lnSpc>
              <a:spcBef>
                <a:spcPts val="0"/>
              </a:spcBef>
              <a:spcAft>
                <a:spcPts val="1000"/>
              </a:spcAft>
              <a:buClr>
                <a:srgbClr val="FF9900"/>
              </a:buClr>
              <a:buFont typeface="Merriweather"/>
            </a:pPr>
            <a:r>
              <a:rPr lang="en">
                <a:solidFill>
                  <a:srgbClr val="FF9900"/>
                </a:solidFill>
                <a:latin typeface="Merriweather"/>
                <a:ea typeface="Merriweather"/>
                <a:cs typeface="Merriweather"/>
                <a:sym typeface="Merriweather"/>
              </a:rPr>
              <a:t>Created a platform to help these people eat and meet</a:t>
            </a:r>
          </a:p>
          <a:p>
            <a:pPr indent="-228600" lvl="0" marL="457200" rtl="0">
              <a:lnSpc>
                <a:spcPct val="150000"/>
              </a:lnSpc>
              <a:spcBef>
                <a:spcPts val="0"/>
              </a:spcBef>
              <a:spcAft>
                <a:spcPts val="1000"/>
              </a:spcAft>
              <a:buClr>
                <a:srgbClr val="FF9900"/>
              </a:buClr>
              <a:buFont typeface="Merriweather"/>
            </a:pPr>
            <a:r>
              <a:rPr lang="en">
                <a:solidFill>
                  <a:srgbClr val="FF9900"/>
                </a:solidFill>
                <a:latin typeface="Merriweather"/>
                <a:ea typeface="Merriweather"/>
                <a:cs typeface="Merriweather"/>
                <a:sym typeface="Merriweather"/>
              </a:rPr>
              <a:t>Current app features finding restaurants, joining events &amp; hosting events</a:t>
            </a:r>
          </a:p>
          <a:p>
            <a:pPr indent="-228600" lvl="0" marL="457200">
              <a:lnSpc>
                <a:spcPct val="150000"/>
              </a:lnSpc>
              <a:spcBef>
                <a:spcPts val="0"/>
              </a:spcBef>
              <a:spcAft>
                <a:spcPts val="1000"/>
              </a:spcAft>
              <a:buClr>
                <a:srgbClr val="FF9900"/>
              </a:buClr>
              <a:buFont typeface="Merriweather"/>
            </a:pPr>
            <a:r>
              <a:rPr lang="en">
                <a:solidFill>
                  <a:srgbClr val="FF9900"/>
                </a:solidFill>
                <a:latin typeface="Merriweather"/>
                <a:ea typeface="Merriweather"/>
                <a:cs typeface="Merriweather"/>
                <a:sym typeface="Merriweather"/>
              </a:rPr>
              <a:t>Need to add more features and improve user experience through field testing</a:t>
            </a:r>
          </a:p>
        </p:txBody>
      </p:sp>
      <p:sp>
        <p:nvSpPr>
          <p:cNvPr id="249" name="Shape 249"/>
          <p:cNvSpPr txBox="1"/>
          <p:nvPr>
            <p:ph type="title"/>
          </p:nvPr>
        </p:nvSpPr>
        <p:spPr>
          <a:xfrm>
            <a:off x="460950" y="400350"/>
            <a:ext cx="8222100" cy="767700"/>
          </a:xfrm>
          <a:prstGeom prst="rect">
            <a:avLst/>
          </a:prstGeom>
        </p:spPr>
        <p:txBody>
          <a:bodyPr anchorCtr="0" anchor="ctr" bIns="91425" lIns="91425" rIns="91425" tIns="91425">
            <a:noAutofit/>
          </a:bodyPr>
          <a:lstStyle/>
          <a:p>
            <a:pPr lvl="0" rtl="0" algn="ctr">
              <a:spcBef>
                <a:spcPts val="0"/>
              </a:spcBef>
              <a:buNone/>
            </a:pPr>
            <a:r>
              <a:rPr lang="en" sz="3600" u="sng">
                <a:solidFill>
                  <a:srgbClr val="FF9900"/>
                </a:solidFill>
                <a:latin typeface="Merriweather"/>
                <a:ea typeface="Merriweather"/>
                <a:cs typeface="Merriweather"/>
                <a:sym typeface="Merriweather"/>
              </a:rPr>
              <a:t>Summary</a:t>
            </a: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666666"/>
        </a:solidFill>
      </p:bgPr>
    </p:bg>
    <p:spTree>
      <p:nvGrpSpPr>
        <p:cNvPr id="253" name="Shape 253"/>
        <p:cNvGrpSpPr/>
        <p:nvPr/>
      </p:nvGrpSpPr>
      <p:grpSpPr>
        <a:xfrm>
          <a:off x="0" y="0"/>
          <a:ext cx="0" cy="0"/>
          <a:chOff x="0" y="0"/>
          <a:chExt cx="0" cy="0"/>
        </a:xfrm>
      </p:grpSpPr>
      <p:sp>
        <p:nvSpPr>
          <p:cNvPr id="254" name="Shape 254"/>
          <p:cNvSpPr txBox="1"/>
          <p:nvPr/>
        </p:nvSpPr>
        <p:spPr>
          <a:xfrm>
            <a:off x="2591696" y="2087525"/>
            <a:ext cx="3960600" cy="744300"/>
          </a:xfrm>
          <a:prstGeom prst="rect">
            <a:avLst/>
          </a:prstGeom>
          <a:noFill/>
          <a:ln>
            <a:noFill/>
          </a:ln>
        </p:spPr>
        <p:txBody>
          <a:bodyPr anchorCtr="0" anchor="t" bIns="45700" lIns="91425" rIns="91425" tIns="45700">
            <a:noAutofit/>
          </a:bodyPr>
          <a:lstStyle/>
          <a:p>
            <a:pPr lvl="0" rtl="0" algn="ctr">
              <a:lnSpc>
                <a:spcPct val="90000"/>
              </a:lnSpc>
              <a:spcBef>
                <a:spcPts val="0"/>
              </a:spcBef>
              <a:buNone/>
            </a:pPr>
            <a:r>
              <a:rPr lang="en" sz="3600">
                <a:solidFill>
                  <a:srgbClr val="FF9900"/>
                </a:solidFill>
                <a:latin typeface="Merriweather"/>
                <a:ea typeface="Merriweather"/>
                <a:cs typeface="Merriweather"/>
                <a:sym typeface="Merriweather"/>
              </a:rPr>
              <a:t>Questions?</a:t>
            </a: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666666"/>
        </a:solidFill>
      </p:bgPr>
    </p:bg>
    <p:spTree>
      <p:nvGrpSpPr>
        <p:cNvPr id="85" name="Shape 85"/>
        <p:cNvGrpSpPr/>
        <p:nvPr/>
      </p:nvGrpSpPr>
      <p:grpSpPr>
        <a:xfrm>
          <a:off x="0" y="0"/>
          <a:ext cx="0" cy="0"/>
          <a:chOff x="0" y="0"/>
          <a:chExt cx="0" cy="0"/>
        </a:xfrm>
      </p:grpSpPr>
      <p:sp>
        <p:nvSpPr>
          <p:cNvPr id="86" name="Shape 86"/>
          <p:cNvSpPr txBox="1"/>
          <p:nvPr/>
        </p:nvSpPr>
        <p:spPr>
          <a:xfrm>
            <a:off x="538710" y="401056"/>
            <a:ext cx="2935800" cy="744299"/>
          </a:xfrm>
          <a:prstGeom prst="rect">
            <a:avLst/>
          </a:prstGeom>
          <a:noFill/>
          <a:ln>
            <a:noFill/>
          </a:ln>
        </p:spPr>
        <p:txBody>
          <a:bodyPr anchorCtr="0" anchor="t" bIns="45700" lIns="91425" rIns="91425" tIns="45700">
            <a:noAutofit/>
          </a:bodyPr>
          <a:lstStyle/>
          <a:p>
            <a:pPr lvl="0" rtl="0">
              <a:lnSpc>
                <a:spcPct val="90000"/>
              </a:lnSpc>
              <a:spcBef>
                <a:spcPts val="0"/>
              </a:spcBef>
              <a:buNone/>
            </a:pPr>
            <a:r>
              <a:rPr lang="en" sz="3600">
                <a:solidFill>
                  <a:srgbClr val="FF9900"/>
                </a:solidFill>
                <a:latin typeface="Alegreya"/>
                <a:ea typeface="Alegreya"/>
                <a:cs typeface="Alegreya"/>
                <a:sym typeface="Alegreya"/>
              </a:rPr>
              <a:t>The Problem</a:t>
            </a:r>
          </a:p>
        </p:txBody>
      </p:sp>
      <p:sp>
        <p:nvSpPr>
          <p:cNvPr id="87" name="Shape 87"/>
          <p:cNvSpPr/>
          <p:nvPr/>
        </p:nvSpPr>
        <p:spPr>
          <a:xfrm>
            <a:off x="4258599" y="723000"/>
            <a:ext cx="3859500" cy="3806400"/>
          </a:xfrm>
          <a:prstGeom prst="ellipse">
            <a:avLst/>
          </a:prstGeom>
          <a:solidFill>
            <a:srgbClr val="439EB7"/>
          </a:solidFill>
          <a:ln cap="flat" cmpd="sng" w="12700">
            <a:solidFill>
              <a:srgbClr val="307385"/>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b="0" i="0" sz="1800" u="none" cap="none" strike="noStrike">
              <a:solidFill>
                <a:srgbClr val="FFFFFF"/>
              </a:solidFill>
              <a:latin typeface="Calibri"/>
              <a:ea typeface="Calibri"/>
              <a:cs typeface="Calibri"/>
              <a:sym typeface="Calibri"/>
            </a:endParaRPr>
          </a:p>
        </p:txBody>
      </p:sp>
      <p:sp>
        <p:nvSpPr>
          <p:cNvPr id="88" name="Shape 88"/>
          <p:cNvSpPr/>
          <p:nvPr/>
        </p:nvSpPr>
        <p:spPr>
          <a:xfrm>
            <a:off x="4848049" y="2351575"/>
            <a:ext cx="884100" cy="849300"/>
          </a:xfrm>
          <a:prstGeom prst="ellipse">
            <a:avLst/>
          </a:prstGeom>
          <a:solidFill>
            <a:srgbClr val="214F5B"/>
          </a:solidFill>
          <a:ln cap="flat" cmpd="sng" w="57150">
            <a:solidFill>
              <a:srgbClr val="214F5B"/>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b="0" i="0" sz="1800" u="none" cap="none" strike="noStrike">
              <a:solidFill>
                <a:srgbClr val="FFFFFF"/>
              </a:solidFill>
              <a:latin typeface="Calibri"/>
              <a:ea typeface="Calibri"/>
              <a:cs typeface="Calibri"/>
              <a:sym typeface="Calibri"/>
            </a:endParaRPr>
          </a:p>
        </p:txBody>
      </p:sp>
      <p:sp>
        <p:nvSpPr>
          <p:cNvPr id="89" name="Shape 89"/>
          <p:cNvSpPr txBox="1"/>
          <p:nvPr/>
        </p:nvSpPr>
        <p:spPr>
          <a:xfrm>
            <a:off x="5225006" y="1084237"/>
            <a:ext cx="2052299" cy="546600"/>
          </a:xfrm>
          <a:prstGeom prst="rect">
            <a:avLst/>
          </a:prstGeom>
          <a:noFill/>
          <a:ln>
            <a:noFill/>
          </a:ln>
        </p:spPr>
        <p:txBody>
          <a:bodyPr anchorCtr="0" anchor="t" bIns="45700" lIns="91425" rIns="91425" tIns="45700">
            <a:noAutofit/>
          </a:bodyPr>
          <a:lstStyle/>
          <a:p>
            <a:pPr indent="0" lvl="0" marL="0" marR="0" rtl="0" algn="ctr">
              <a:spcBef>
                <a:spcPts val="0"/>
              </a:spcBef>
              <a:buSzPct val="25000"/>
              <a:buNone/>
            </a:pPr>
            <a:r>
              <a:rPr b="1" i="0" lang="en" sz="3600" u="none" cap="none" strike="noStrike">
                <a:solidFill>
                  <a:schemeClr val="lt1"/>
                </a:solidFill>
                <a:latin typeface="Alegreya"/>
                <a:ea typeface="Alegreya"/>
                <a:cs typeface="Alegreya"/>
                <a:sym typeface="Alegreya"/>
              </a:rPr>
              <a:t>FOOD</a:t>
            </a:r>
          </a:p>
        </p:txBody>
      </p:sp>
      <p:sp>
        <p:nvSpPr>
          <p:cNvPr id="90" name="Shape 90"/>
          <p:cNvSpPr txBox="1"/>
          <p:nvPr/>
        </p:nvSpPr>
        <p:spPr>
          <a:xfrm>
            <a:off x="631660" y="2454871"/>
            <a:ext cx="2935800" cy="1216500"/>
          </a:xfrm>
          <a:prstGeom prst="rect">
            <a:avLst/>
          </a:prstGeom>
          <a:noFill/>
          <a:ln>
            <a:noFill/>
          </a:ln>
        </p:spPr>
        <p:txBody>
          <a:bodyPr anchorCtr="0" anchor="t" bIns="45700" lIns="91425" rIns="91425" tIns="45700">
            <a:noAutofit/>
          </a:bodyPr>
          <a:lstStyle/>
          <a:p>
            <a:pPr indent="0" lvl="0" marL="0" marR="0" rtl="0" algn="r">
              <a:lnSpc>
                <a:spcPct val="90000"/>
              </a:lnSpc>
              <a:spcBef>
                <a:spcPts val="0"/>
              </a:spcBef>
              <a:spcAft>
                <a:spcPts val="0"/>
              </a:spcAft>
              <a:buClr>
                <a:srgbClr val="262626"/>
              </a:buClr>
              <a:buSzPct val="25000"/>
              <a:buFont typeface="Libre Baskerville"/>
              <a:buNone/>
            </a:pPr>
            <a:r>
              <a:rPr lang="en" sz="2400" u="none" cap="none" strike="noStrike">
                <a:solidFill>
                  <a:srgbClr val="FF9900"/>
                </a:solidFill>
                <a:latin typeface="Alegreya"/>
                <a:ea typeface="Alegreya"/>
                <a:cs typeface="Alegreya"/>
                <a:sym typeface="Alegreya"/>
              </a:rPr>
              <a:t>RESTRICTED EATERS</a:t>
            </a:r>
          </a:p>
          <a:p>
            <a:pPr indent="0" lvl="0" marL="0" marR="0" rtl="0" algn="r">
              <a:lnSpc>
                <a:spcPct val="90000"/>
              </a:lnSpc>
              <a:spcBef>
                <a:spcPts val="0"/>
              </a:spcBef>
              <a:buClr>
                <a:srgbClr val="262626"/>
              </a:buClr>
              <a:buFont typeface="Libre Baskerville"/>
              <a:buNone/>
            </a:pPr>
            <a:r>
              <a:t/>
            </a:r>
            <a:endParaRPr i="1" sz="1800">
              <a:solidFill>
                <a:schemeClr val="lt1"/>
              </a:solidFill>
              <a:latin typeface="Alegreya"/>
              <a:ea typeface="Alegreya"/>
              <a:cs typeface="Alegreya"/>
              <a:sym typeface="Alegreya"/>
            </a:endParaRPr>
          </a:p>
          <a:p>
            <a:pPr indent="0" lvl="0" marL="0" marR="0" rtl="0" algn="r">
              <a:lnSpc>
                <a:spcPct val="90000"/>
              </a:lnSpc>
              <a:spcBef>
                <a:spcPts val="0"/>
              </a:spcBef>
              <a:buClr>
                <a:srgbClr val="262626"/>
              </a:buClr>
              <a:buSzPct val="25000"/>
              <a:buFont typeface="Libre Baskerville"/>
              <a:buNone/>
            </a:pPr>
            <a:r>
              <a:rPr lang="en" sz="1800" u="none" cap="none" strike="noStrike">
                <a:solidFill>
                  <a:schemeClr val="lt1"/>
                </a:solidFill>
                <a:latin typeface="Alegreya"/>
                <a:ea typeface="Alegreya"/>
                <a:cs typeface="Alegreya"/>
                <a:sym typeface="Alegreya"/>
              </a:rPr>
              <a:t>People with diets limited by food allergies, sensitivities, and other medical</a:t>
            </a:r>
            <a:r>
              <a:rPr lang="en" sz="1800">
                <a:solidFill>
                  <a:schemeClr val="lt1"/>
                </a:solidFill>
                <a:latin typeface="Alegreya"/>
                <a:ea typeface="Alegreya"/>
                <a:cs typeface="Alegreya"/>
                <a:sym typeface="Alegreya"/>
              </a:rPr>
              <a:t>, religious, or moral reasons</a:t>
            </a:r>
          </a:p>
        </p:txBody>
      </p:sp>
      <p:cxnSp>
        <p:nvCxnSpPr>
          <p:cNvPr id="91" name="Shape 91"/>
          <p:cNvCxnSpPr/>
          <p:nvPr/>
        </p:nvCxnSpPr>
        <p:spPr>
          <a:xfrm>
            <a:off x="3683447" y="2760459"/>
            <a:ext cx="1012200" cy="0"/>
          </a:xfrm>
          <a:prstGeom prst="straightConnector1">
            <a:avLst/>
          </a:prstGeom>
          <a:noFill/>
          <a:ln cap="flat" cmpd="sng" w="57150">
            <a:solidFill>
              <a:srgbClr val="FFFFFF"/>
            </a:solidFill>
            <a:prstDash val="solid"/>
            <a:round/>
            <a:headEnd len="med" w="med" type="none"/>
            <a:tailEnd len="lg" w="lg" type="triangle"/>
          </a:ln>
        </p:spPr>
      </p:cxn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666666"/>
        </a:solidFill>
      </p:bgPr>
    </p:bg>
    <p:spTree>
      <p:nvGrpSpPr>
        <p:cNvPr id="95" name="Shape 95"/>
        <p:cNvGrpSpPr/>
        <p:nvPr/>
      </p:nvGrpSpPr>
      <p:grpSpPr>
        <a:xfrm>
          <a:off x="0" y="0"/>
          <a:ext cx="0" cy="0"/>
          <a:chOff x="0" y="0"/>
          <a:chExt cx="0" cy="0"/>
        </a:xfrm>
      </p:grpSpPr>
      <p:sp>
        <p:nvSpPr>
          <p:cNvPr id="96" name="Shape 96"/>
          <p:cNvSpPr txBox="1"/>
          <p:nvPr/>
        </p:nvSpPr>
        <p:spPr>
          <a:xfrm>
            <a:off x="4582993" y="2594787"/>
            <a:ext cx="2954700" cy="607800"/>
          </a:xfrm>
          <a:prstGeom prst="rect">
            <a:avLst/>
          </a:prstGeom>
          <a:noFill/>
          <a:ln>
            <a:noFill/>
          </a:ln>
        </p:spPr>
        <p:txBody>
          <a:bodyPr anchorCtr="0" anchor="ctr" bIns="91425" lIns="91425" rIns="91425" tIns="91425">
            <a:noAutofit/>
          </a:bodyPr>
          <a:lstStyle/>
          <a:p>
            <a:pPr lvl="0" rtl="0" algn="ctr">
              <a:spcBef>
                <a:spcPts val="0"/>
              </a:spcBef>
              <a:buNone/>
            </a:pPr>
            <a:r>
              <a:t/>
            </a:r>
            <a:endParaRPr sz="3000">
              <a:solidFill>
                <a:schemeClr val="lt1"/>
              </a:solidFill>
              <a:latin typeface="Source Code Pro"/>
              <a:ea typeface="Source Code Pro"/>
              <a:cs typeface="Source Code Pro"/>
              <a:sym typeface="Source Code Pro"/>
            </a:endParaRPr>
          </a:p>
        </p:txBody>
      </p:sp>
      <p:pic>
        <p:nvPicPr>
          <p:cNvPr id="97" name="Shape 97"/>
          <p:cNvPicPr preferRelativeResize="0"/>
          <p:nvPr/>
        </p:nvPicPr>
        <p:blipFill>
          <a:blip r:embed="rId3">
            <a:alphaModFix/>
          </a:blip>
          <a:stretch>
            <a:fillRect/>
          </a:stretch>
        </p:blipFill>
        <p:spPr>
          <a:xfrm>
            <a:off x="1956962" y="1446075"/>
            <a:ext cx="5230078" cy="3046446"/>
          </a:xfrm>
          <a:prstGeom prst="rect">
            <a:avLst/>
          </a:prstGeom>
          <a:noFill/>
          <a:ln>
            <a:noFill/>
          </a:ln>
        </p:spPr>
      </p:pic>
      <p:sp>
        <p:nvSpPr>
          <p:cNvPr id="98" name="Shape 98"/>
          <p:cNvSpPr txBox="1"/>
          <p:nvPr/>
        </p:nvSpPr>
        <p:spPr>
          <a:xfrm>
            <a:off x="3104110" y="401056"/>
            <a:ext cx="2935800" cy="744299"/>
          </a:xfrm>
          <a:prstGeom prst="rect">
            <a:avLst/>
          </a:prstGeom>
          <a:noFill/>
          <a:ln>
            <a:noFill/>
          </a:ln>
        </p:spPr>
        <p:txBody>
          <a:bodyPr anchorCtr="0" anchor="t" bIns="45700" lIns="91425" rIns="91425" tIns="45700">
            <a:noAutofit/>
          </a:bodyPr>
          <a:lstStyle/>
          <a:p>
            <a:pPr lvl="0" rtl="0" algn="ctr">
              <a:lnSpc>
                <a:spcPct val="90000"/>
              </a:lnSpc>
              <a:spcBef>
                <a:spcPts val="0"/>
              </a:spcBef>
              <a:buNone/>
            </a:pPr>
            <a:r>
              <a:rPr lang="en" sz="3600">
                <a:solidFill>
                  <a:srgbClr val="FF9900"/>
                </a:solidFill>
                <a:latin typeface="Alegreya"/>
                <a:ea typeface="Alegreya"/>
                <a:cs typeface="Alegreya"/>
                <a:sym typeface="Alegreya"/>
              </a:rPr>
              <a:t>Our Solution</a:t>
            </a: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46524"/>
        </a:solidFill>
      </p:bgPr>
    </p:bg>
    <p:spTree>
      <p:nvGrpSpPr>
        <p:cNvPr id="102" name="Shape 102"/>
        <p:cNvGrpSpPr/>
        <p:nvPr/>
      </p:nvGrpSpPr>
      <p:grpSpPr>
        <a:xfrm>
          <a:off x="0" y="0"/>
          <a:ext cx="0" cy="0"/>
          <a:chOff x="0" y="0"/>
          <a:chExt cx="0" cy="0"/>
        </a:xfrm>
      </p:grpSpPr>
      <p:cxnSp>
        <p:nvCxnSpPr>
          <p:cNvPr id="103" name="Shape 103"/>
          <p:cNvCxnSpPr/>
          <p:nvPr/>
        </p:nvCxnSpPr>
        <p:spPr>
          <a:xfrm>
            <a:off x="-6875" y="3357900"/>
            <a:ext cx="9150900" cy="0"/>
          </a:xfrm>
          <a:prstGeom prst="straightConnector1">
            <a:avLst/>
          </a:prstGeom>
          <a:noFill/>
          <a:ln cap="flat" cmpd="sng" w="19050">
            <a:solidFill>
              <a:schemeClr val="dk2"/>
            </a:solidFill>
            <a:prstDash val="solid"/>
            <a:round/>
            <a:headEnd len="med" w="med" type="none"/>
            <a:tailEnd len="med" w="med" type="none"/>
          </a:ln>
        </p:spPr>
      </p:cxnSp>
      <p:sp>
        <p:nvSpPr>
          <p:cNvPr id="104" name="Shape 104"/>
          <p:cNvSpPr txBox="1"/>
          <p:nvPr>
            <p:ph type="title"/>
          </p:nvPr>
        </p:nvSpPr>
        <p:spPr>
          <a:xfrm>
            <a:off x="460950" y="0"/>
            <a:ext cx="8222100" cy="1208700"/>
          </a:xfrm>
          <a:prstGeom prst="rect">
            <a:avLst/>
          </a:prstGeom>
        </p:spPr>
        <p:txBody>
          <a:bodyPr anchorCtr="0" anchor="b" bIns="91425" lIns="91425" rIns="91425" tIns="91425">
            <a:noAutofit/>
          </a:bodyPr>
          <a:lstStyle/>
          <a:p>
            <a:pPr lvl="0" algn="ctr">
              <a:spcBef>
                <a:spcPts val="0"/>
              </a:spcBef>
              <a:buNone/>
            </a:pPr>
            <a:r>
              <a:rPr lang="en" sz="3600">
                <a:latin typeface="Alegreya"/>
                <a:ea typeface="Alegreya"/>
                <a:cs typeface="Alegreya"/>
                <a:sym typeface="Alegreya"/>
              </a:rPr>
              <a:t>Talking Points</a:t>
            </a:r>
          </a:p>
        </p:txBody>
      </p:sp>
      <p:sp>
        <p:nvSpPr>
          <p:cNvPr id="105" name="Shape 105"/>
          <p:cNvSpPr/>
          <p:nvPr/>
        </p:nvSpPr>
        <p:spPr>
          <a:xfrm>
            <a:off x="421176" y="2692893"/>
            <a:ext cx="1329900" cy="1329900"/>
          </a:xfrm>
          <a:prstGeom prst="ellipse">
            <a:avLst/>
          </a:prstGeom>
          <a:solidFill>
            <a:schemeClr val="accent2"/>
          </a:solidFill>
          <a:ln>
            <a:noFill/>
          </a:ln>
        </p:spPr>
        <p:txBody>
          <a:bodyPr anchorCtr="0" anchor="ctr" bIns="91425" lIns="91425" rIns="91425" tIns="91425">
            <a:noAutofit/>
          </a:bodyPr>
          <a:lstStyle/>
          <a:p>
            <a:pPr lvl="0">
              <a:spcBef>
                <a:spcPts val="0"/>
              </a:spcBef>
              <a:buNone/>
            </a:pPr>
            <a:r>
              <a:t/>
            </a:r>
            <a:endParaRPr/>
          </a:p>
        </p:txBody>
      </p:sp>
      <p:sp>
        <p:nvSpPr>
          <p:cNvPr id="106" name="Shape 106"/>
          <p:cNvSpPr txBox="1"/>
          <p:nvPr/>
        </p:nvSpPr>
        <p:spPr>
          <a:xfrm>
            <a:off x="421225" y="3053950"/>
            <a:ext cx="1329900" cy="607800"/>
          </a:xfrm>
          <a:prstGeom prst="rect">
            <a:avLst/>
          </a:prstGeom>
          <a:noFill/>
          <a:ln>
            <a:noFill/>
          </a:ln>
        </p:spPr>
        <p:txBody>
          <a:bodyPr anchorCtr="0" anchor="ctr" bIns="91425" lIns="91425" rIns="91425" tIns="91425">
            <a:noAutofit/>
          </a:bodyPr>
          <a:lstStyle/>
          <a:p>
            <a:pPr lvl="0" algn="ctr">
              <a:spcBef>
                <a:spcPts val="0"/>
              </a:spcBef>
              <a:buNone/>
            </a:pPr>
            <a:r>
              <a:rPr lang="en" sz="1800">
                <a:solidFill>
                  <a:schemeClr val="lt1"/>
                </a:solidFill>
                <a:latin typeface="Source Code Pro"/>
                <a:ea typeface="Source Code Pro"/>
                <a:cs typeface="Source Code Pro"/>
                <a:sym typeface="Source Code Pro"/>
              </a:rPr>
              <a:t>Concept Video</a:t>
            </a:r>
          </a:p>
        </p:txBody>
      </p:sp>
      <p:sp>
        <p:nvSpPr>
          <p:cNvPr id="107" name="Shape 107"/>
          <p:cNvSpPr/>
          <p:nvPr/>
        </p:nvSpPr>
        <p:spPr>
          <a:xfrm>
            <a:off x="2253122" y="1880614"/>
            <a:ext cx="2954700" cy="2954700"/>
          </a:xfrm>
          <a:prstGeom prst="ellipse">
            <a:avLst/>
          </a:prstGeom>
          <a:solidFill>
            <a:schemeClr val="accent5"/>
          </a:solidFill>
          <a:ln>
            <a:noFill/>
          </a:ln>
        </p:spPr>
        <p:txBody>
          <a:bodyPr anchorCtr="0" anchor="ctr" bIns="91425" lIns="91425" rIns="91425" tIns="91425">
            <a:noAutofit/>
          </a:bodyPr>
          <a:lstStyle/>
          <a:p>
            <a:pPr lvl="0">
              <a:spcBef>
                <a:spcPts val="0"/>
              </a:spcBef>
              <a:buNone/>
            </a:pPr>
            <a:r>
              <a:t/>
            </a:r>
            <a:endParaRPr/>
          </a:p>
        </p:txBody>
      </p:sp>
      <p:sp>
        <p:nvSpPr>
          <p:cNvPr id="108" name="Shape 108"/>
          <p:cNvSpPr txBox="1"/>
          <p:nvPr/>
        </p:nvSpPr>
        <p:spPr>
          <a:xfrm>
            <a:off x="2253125" y="3053950"/>
            <a:ext cx="2954700" cy="607800"/>
          </a:xfrm>
          <a:prstGeom prst="rect">
            <a:avLst/>
          </a:prstGeom>
          <a:noFill/>
          <a:ln>
            <a:noFill/>
          </a:ln>
        </p:spPr>
        <p:txBody>
          <a:bodyPr anchorCtr="0" anchor="ctr" bIns="91425" lIns="91425" rIns="91425" tIns="91425">
            <a:noAutofit/>
          </a:bodyPr>
          <a:lstStyle/>
          <a:p>
            <a:pPr lvl="0" algn="ctr">
              <a:spcBef>
                <a:spcPts val="0"/>
              </a:spcBef>
              <a:buNone/>
            </a:pPr>
            <a:r>
              <a:rPr lang="en" sz="3000">
                <a:solidFill>
                  <a:schemeClr val="lt1"/>
                </a:solidFill>
                <a:latin typeface="Source Code Pro"/>
                <a:ea typeface="Source Code Pro"/>
                <a:cs typeface="Source Code Pro"/>
                <a:sym typeface="Source Code Pro"/>
              </a:rPr>
              <a:t>Design Evolution</a:t>
            </a:r>
          </a:p>
        </p:txBody>
      </p:sp>
      <p:sp>
        <p:nvSpPr>
          <p:cNvPr id="109" name="Shape 109"/>
          <p:cNvSpPr/>
          <p:nvPr/>
        </p:nvSpPr>
        <p:spPr>
          <a:xfrm>
            <a:off x="5709624" y="2409326"/>
            <a:ext cx="1761900" cy="1701899"/>
          </a:xfrm>
          <a:prstGeom prst="ellipse">
            <a:avLst/>
          </a:prstGeom>
          <a:solidFill>
            <a:srgbClr val="3D85C6"/>
          </a:solidFill>
          <a:ln>
            <a:noFill/>
          </a:ln>
        </p:spPr>
        <p:txBody>
          <a:bodyPr anchorCtr="0" anchor="ctr" bIns="91425" lIns="91425" rIns="91425" tIns="91425">
            <a:noAutofit/>
          </a:bodyPr>
          <a:lstStyle/>
          <a:p>
            <a:pPr lvl="0">
              <a:spcBef>
                <a:spcPts val="0"/>
              </a:spcBef>
              <a:buNone/>
            </a:pPr>
            <a:r>
              <a:t/>
            </a:r>
            <a:endParaRPr/>
          </a:p>
        </p:txBody>
      </p:sp>
      <p:sp>
        <p:nvSpPr>
          <p:cNvPr id="110" name="Shape 110"/>
          <p:cNvSpPr txBox="1"/>
          <p:nvPr/>
        </p:nvSpPr>
        <p:spPr>
          <a:xfrm>
            <a:off x="5709825" y="2977750"/>
            <a:ext cx="1761600" cy="607800"/>
          </a:xfrm>
          <a:prstGeom prst="rect">
            <a:avLst/>
          </a:prstGeom>
          <a:noFill/>
          <a:ln>
            <a:noFill/>
          </a:ln>
        </p:spPr>
        <p:txBody>
          <a:bodyPr anchorCtr="0" anchor="ctr" bIns="91425" lIns="91425" rIns="91425" tIns="91425">
            <a:noAutofit/>
          </a:bodyPr>
          <a:lstStyle/>
          <a:p>
            <a:pPr lvl="0" algn="ctr">
              <a:spcBef>
                <a:spcPts val="0"/>
              </a:spcBef>
              <a:buNone/>
            </a:pPr>
            <a:r>
              <a:rPr lang="en" sz="1800">
                <a:solidFill>
                  <a:schemeClr val="lt1"/>
                </a:solidFill>
                <a:latin typeface="Source Code Pro"/>
                <a:ea typeface="Source Code Pro"/>
                <a:cs typeface="Source Code Pro"/>
                <a:sym typeface="Source Code Pro"/>
              </a:rPr>
              <a:t>Walkthrough</a:t>
            </a:r>
          </a:p>
        </p:txBody>
      </p:sp>
      <p:sp>
        <p:nvSpPr>
          <p:cNvPr id="111" name="Shape 111"/>
          <p:cNvSpPr/>
          <p:nvPr/>
        </p:nvSpPr>
        <p:spPr>
          <a:xfrm>
            <a:off x="7718078" y="2851836"/>
            <a:ext cx="1012500" cy="1012200"/>
          </a:xfrm>
          <a:prstGeom prst="ellipse">
            <a:avLst/>
          </a:prstGeom>
          <a:solidFill>
            <a:srgbClr val="9900FF"/>
          </a:solidFill>
          <a:ln>
            <a:noFill/>
          </a:ln>
        </p:spPr>
        <p:txBody>
          <a:bodyPr anchorCtr="0" anchor="ctr" bIns="91425" lIns="91425" rIns="91425" tIns="91425">
            <a:noAutofit/>
          </a:bodyPr>
          <a:lstStyle/>
          <a:p>
            <a:pPr lvl="0">
              <a:spcBef>
                <a:spcPts val="0"/>
              </a:spcBef>
              <a:buNone/>
            </a:pPr>
            <a:r>
              <a:t/>
            </a:r>
            <a:endParaRPr/>
          </a:p>
        </p:txBody>
      </p:sp>
      <p:sp>
        <p:nvSpPr>
          <p:cNvPr id="112" name="Shape 112"/>
          <p:cNvSpPr txBox="1"/>
          <p:nvPr/>
        </p:nvSpPr>
        <p:spPr>
          <a:xfrm>
            <a:off x="7718425" y="3053950"/>
            <a:ext cx="1012500" cy="607800"/>
          </a:xfrm>
          <a:prstGeom prst="rect">
            <a:avLst/>
          </a:prstGeom>
          <a:noFill/>
          <a:ln>
            <a:noFill/>
          </a:ln>
        </p:spPr>
        <p:txBody>
          <a:bodyPr anchorCtr="0" anchor="ctr" bIns="91425" lIns="91425" rIns="91425" tIns="91425">
            <a:noAutofit/>
          </a:bodyPr>
          <a:lstStyle/>
          <a:p>
            <a:pPr lvl="0" algn="ctr">
              <a:spcBef>
                <a:spcPts val="0"/>
              </a:spcBef>
              <a:buNone/>
            </a:pPr>
            <a:r>
              <a:rPr lang="en" sz="1500">
                <a:solidFill>
                  <a:schemeClr val="lt1"/>
                </a:solidFill>
                <a:latin typeface="Source Code Pro"/>
                <a:ea typeface="Source Code Pro"/>
                <a:cs typeface="Source Code Pro"/>
                <a:sym typeface="Source Code Pro"/>
              </a:rPr>
              <a:t>Future Work</a:t>
            </a: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666666"/>
        </a:solidFill>
      </p:bgPr>
    </p:bg>
    <p:spTree>
      <p:nvGrpSpPr>
        <p:cNvPr id="116" name="Shape 116"/>
        <p:cNvGrpSpPr/>
        <p:nvPr/>
      </p:nvGrpSpPr>
      <p:grpSpPr>
        <a:xfrm>
          <a:off x="0" y="0"/>
          <a:ext cx="0" cy="0"/>
          <a:chOff x="0" y="0"/>
          <a:chExt cx="0" cy="0"/>
        </a:xfrm>
      </p:grpSpPr>
      <p:sp>
        <p:nvSpPr>
          <p:cNvPr id="117" name="Shape 117"/>
          <p:cNvSpPr txBox="1"/>
          <p:nvPr>
            <p:ph type="title"/>
          </p:nvPr>
        </p:nvSpPr>
        <p:spPr>
          <a:xfrm>
            <a:off x="158700" y="0"/>
            <a:ext cx="8826600" cy="602700"/>
          </a:xfrm>
          <a:prstGeom prst="rect">
            <a:avLst/>
          </a:prstGeom>
        </p:spPr>
        <p:txBody>
          <a:bodyPr anchorCtr="0" anchor="ctr" bIns="91425" lIns="91425" rIns="91425" tIns="91425">
            <a:noAutofit/>
          </a:bodyPr>
          <a:lstStyle/>
          <a:p>
            <a:pPr lvl="0" algn="ctr">
              <a:spcBef>
                <a:spcPts val="0"/>
              </a:spcBef>
              <a:buNone/>
            </a:pPr>
            <a:r>
              <a:rPr lang="en">
                <a:solidFill>
                  <a:srgbClr val="FF9900"/>
                </a:solidFill>
                <a:latin typeface="Alegreya"/>
                <a:ea typeface="Alegreya"/>
                <a:cs typeface="Alegreya"/>
                <a:sym typeface="Alegreya"/>
              </a:rPr>
              <a:t>Concept Video</a:t>
            </a:r>
          </a:p>
        </p:txBody>
      </p:sp>
      <p:sp>
        <p:nvSpPr>
          <p:cNvPr descr="CS 147 2016 - concept video" id="118" name="Shape 118" title="meetchewthere concept video">
            <a:hlinkClick r:id="rId3"/>
          </p:cNvPr>
          <p:cNvSpPr/>
          <p:nvPr/>
        </p:nvSpPr>
        <p:spPr>
          <a:xfrm>
            <a:off x="1383565" y="776900"/>
            <a:ext cx="6255975" cy="4222899"/>
          </a:xfrm>
          <a:prstGeom prst="rect">
            <a:avLst/>
          </a:prstGeom>
          <a:blipFill>
            <a:blip r:embed="rId4">
              <a:alphaModFix/>
            </a:blip>
            <a:stretch>
              <a:fillRect/>
            </a:stretch>
          </a:blipFill>
          <a:ln>
            <a:noFill/>
          </a:ln>
        </p:spPr>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46524"/>
        </a:solidFill>
      </p:bgPr>
    </p:bg>
    <p:spTree>
      <p:nvGrpSpPr>
        <p:cNvPr id="122" name="Shape 122"/>
        <p:cNvGrpSpPr/>
        <p:nvPr/>
      </p:nvGrpSpPr>
      <p:grpSpPr>
        <a:xfrm>
          <a:off x="0" y="0"/>
          <a:ext cx="0" cy="0"/>
          <a:chOff x="0" y="0"/>
          <a:chExt cx="0" cy="0"/>
        </a:xfrm>
      </p:grpSpPr>
      <p:sp>
        <p:nvSpPr>
          <p:cNvPr id="123" name="Shape 123"/>
          <p:cNvSpPr txBox="1"/>
          <p:nvPr/>
        </p:nvSpPr>
        <p:spPr>
          <a:xfrm>
            <a:off x="1813201" y="619625"/>
            <a:ext cx="5517600" cy="744300"/>
          </a:xfrm>
          <a:prstGeom prst="rect">
            <a:avLst/>
          </a:prstGeom>
          <a:noFill/>
          <a:ln>
            <a:noFill/>
          </a:ln>
        </p:spPr>
        <p:txBody>
          <a:bodyPr anchorCtr="0" anchor="t" bIns="45700" lIns="91425" rIns="91425" tIns="45700">
            <a:noAutofit/>
          </a:bodyPr>
          <a:lstStyle/>
          <a:p>
            <a:pPr lvl="0" rtl="0" algn="ctr">
              <a:lnSpc>
                <a:spcPct val="90000"/>
              </a:lnSpc>
              <a:spcBef>
                <a:spcPts val="0"/>
              </a:spcBef>
              <a:buNone/>
            </a:pPr>
            <a:r>
              <a:rPr lang="en" sz="3600">
                <a:solidFill>
                  <a:srgbClr val="FFFFFF"/>
                </a:solidFill>
                <a:latin typeface="Libre Baskerville"/>
                <a:ea typeface="Libre Baskerville"/>
                <a:cs typeface="Libre Baskerville"/>
                <a:sym typeface="Libre Baskerville"/>
              </a:rPr>
              <a:t>Design Evolution</a:t>
            </a:r>
          </a:p>
          <a:p>
            <a:pPr lvl="0" rtl="0" algn="ctr">
              <a:lnSpc>
                <a:spcPct val="90000"/>
              </a:lnSpc>
              <a:spcBef>
                <a:spcPts val="0"/>
              </a:spcBef>
              <a:buNone/>
            </a:pPr>
            <a:r>
              <a:t/>
            </a:r>
            <a:endParaRPr sz="3600">
              <a:solidFill>
                <a:srgbClr val="FFFFFF"/>
              </a:solidFill>
              <a:latin typeface="Libre Baskerville"/>
              <a:ea typeface="Libre Baskerville"/>
              <a:cs typeface="Libre Baskerville"/>
              <a:sym typeface="Libre Baskerville"/>
            </a:endParaRPr>
          </a:p>
          <a:p>
            <a:pPr lvl="0" rtl="0" algn="ctr">
              <a:lnSpc>
                <a:spcPct val="90000"/>
              </a:lnSpc>
              <a:spcBef>
                <a:spcPts val="0"/>
              </a:spcBef>
              <a:buNone/>
            </a:pPr>
            <a:r>
              <a:rPr lang="en" sz="1800">
                <a:solidFill>
                  <a:srgbClr val="FFFFFF"/>
                </a:solidFill>
                <a:latin typeface="Libre Baskerville"/>
                <a:ea typeface="Libre Baskerville"/>
                <a:cs typeface="Libre Baskerville"/>
                <a:sym typeface="Libre Baskerville"/>
              </a:rPr>
              <a:t>The stages between needfinding </a:t>
            </a:r>
          </a:p>
          <a:p>
            <a:pPr lvl="0" rtl="0" algn="ctr">
              <a:lnSpc>
                <a:spcPct val="90000"/>
              </a:lnSpc>
              <a:spcBef>
                <a:spcPts val="0"/>
              </a:spcBef>
              <a:buNone/>
            </a:pPr>
            <a:r>
              <a:rPr lang="en" sz="1800">
                <a:solidFill>
                  <a:srgbClr val="FFFFFF"/>
                </a:solidFill>
                <a:latin typeface="Libre Baskerville"/>
                <a:ea typeface="Libre Baskerville"/>
                <a:cs typeface="Libre Baskerville"/>
                <a:sym typeface="Libre Baskerville"/>
              </a:rPr>
              <a:t>and building a hi-fi prototype</a:t>
            </a:r>
          </a:p>
        </p:txBody>
      </p:sp>
      <p:pic>
        <p:nvPicPr>
          <p:cNvPr id="124" name="Shape 124"/>
          <p:cNvPicPr preferRelativeResize="0"/>
          <p:nvPr/>
        </p:nvPicPr>
        <p:blipFill>
          <a:blip r:embed="rId3">
            <a:alphaModFix/>
          </a:blip>
          <a:stretch>
            <a:fillRect/>
          </a:stretch>
        </p:blipFill>
        <p:spPr>
          <a:xfrm>
            <a:off x="2168821" y="3123400"/>
            <a:ext cx="4806349" cy="181354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666666"/>
        </a:solidFill>
      </p:bgPr>
    </p:bg>
    <p:spTree>
      <p:nvGrpSpPr>
        <p:cNvPr id="128" name="Shape 128"/>
        <p:cNvGrpSpPr/>
        <p:nvPr/>
      </p:nvGrpSpPr>
      <p:grpSpPr>
        <a:xfrm>
          <a:off x="0" y="0"/>
          <a:ext cx="0" cy="0"/>
          <a:chOff x="0" y="0"/>
          <a:chExt cx="0" cy="0"/>
        </a:xfrm>
      </p:grpSpPr>
      <p:sp>
        <p:nvSpPr>
          <p:cNvPr id="129" name="Shape 129"/>
          <p:cNvSpPr txBox="1"/>
          <p:nvPr>
            <p:ph type="title"/>
          </p:nvPr>
        </p:nvSpPr>
        <p:spPr>
          <a:xfrm>
            <a:off x="142902" y="137200"/>
            <a:ext cx="2808000" cy="953400"/>
          </a:xfrm>
          <a:prstGeom prst="rect">
            <a:avLst/>
          </a:prstGeom>
        </p:spPr>
        <p:txBody>
          <a:bodyPr anchorCtr="0" anchor="b" bIns="91425" lIns="91425" rIns="91425" tIns="91425">
            <a:noAutofit/>
          </a:bodyPr>
          <a:lstStyle/>
          <a:p>
            <a:pPr lvl="0" rtl="0" algn="ctr">
              <a:spcBef>
                <a:spcPts val="0"/>
              </a:spcBef>
              <a:buNone/>
            </a:pPr>
            <a:r>
              <a:rPr lang="en" sz="3600">
                <a:solidFill>
                  <a:srgbClr val="FF9900"/>
                </a:solidFill>
                <a:latin typeface="Raleway"/>
                <a:ea typeface="Raleway"/>
                <a:cs typeface="Raleway"/>
                <a:sym typeface="Raleway"/>
              </a:rPr>
              <a:t>Needfinding</a:t>
            </a:r>
          </a:p>
        </p:txBody>
      </p:sp>
      <p:sp>
        <p:nvSpPr>
          <p:cNvPr id="130" name="Shape 130"/>
          <p:cNvSpPr txBox="1"/>
          <p:nvPr/>
        </p:nvSpPr>
        <p:spPr>
          <a:xfrm>
            <a:off x="77950" y="1090600"/>
            <a:ext cx="7755600" cy="904800"/>
          </a:xfrm>
          <a:prstGeom prst="rect">
            <a:avLst/>
          </a:prstGeom>
          <a:noFill/>
          <a:ln>
            <a:noFill/>
          </a:ln>
        </p:spPr>
        <p:txBody>
          <a:bodyPr anchorCtr="0" anchor="t" bIns="91425" lIns="91425" rIns="91425" tIns="91425">
            <a:noAutofit/>
          </a:bodyPr>
          <a:lstStyle/>
          <a:p>
            <a:pPr lvl="0" rtl="0">
              <a:spcBef>
                <a:spcPts val="0"/>
              </a:spcBef>
              <a:buNone/>
            </a:pPr>
            <a:r>
              <a:rPr lang="en" sz="6000" u="sng">
                <a:solidFill>
                  <a:srgbClr val="FF9900"/>
                </a:solidFill>
                <a:latin typeface="Raleway"/>
                <a:ea typeface="Raleway"/>
                <a:cs typeface="Raleway"/>
                <a:sym typeface="Raleway"/>
              </a:rPr>
              <a:t>250</a:t>
            </a:r>
            <a:r>
              <a:rPr lang="en" sz="6000">
                <a:solidFill>
                  <a:srgbClr val="FF9900"/>
                </a:solidFill>
                <a:latin typeface="Raleway"/>
                <a:ea typeface="Raleway"/>
                <a:cs typeface="Raleway"/>
                <a:sym typeface="Raleway"/>
              </a:rPr>
              <a:t>	</a:t>
            </a:r>
            <a:r>
              <a:rPr lang="en" sz="6000">
                <a:solidFill>
                  <a:srgbClr val="FFFFFF"/>
                </a:solidFill>
                <a:latin typeface="Raleway"/>
                <a:ea typeface="Raleway"/>
                <a:cs typeface="Raleway"/>
                <a:sym typeface="Raleway"/>
              </a:rPr>
              <a:t>	</a:t>
            </a:r>
            <a:r>
              <a:rPr lang="en" sz="6000" u="sng">
                <a:solidFill>
                  <a:srgbClr val="FF9900"/>
                </a:solidFill>
                <a:latin typeface="Raleway"/>
                <a:ea typeface="Raleway"/>
                <a:cs typeface="Raleway"/>
                <a:sym typeface="Raleway"/>
              </a:rPr>
              <a:t>10</a:t>
            </a:r>
          </a:p>
          <a:p>
            <a:pPr lvl="0" rtl="0">
              <a:spcBef>
                <a:spcPts val="0"/>
              </a:spcBef>
              <a:buNone/>
            </a:pPr>
            <a:r>
              <a:rPr lang="en" sz="1800">
                <a:solidFill>
                  <a:srgbClr val="FFFFFF"/>
                </a:solidFill>
                <a:latin typeface="Raleway"/>
                <a:ea typeface="Raleway"/>
                <a:cs typeface="Raleway"/>
                <a:sym typeface="Raleway"/>
              </a:rPr>
              <a:t>    Minutes		 People</a:t>
            </a:r>
          </a:p>
          <a:p>
            <a:pPr lvl="0" rtl="0">
              <a:spcBef>
                <a:spcPts val="0"/>
              </a:spcBef>
              <a:buNone/>
            </a:pPr>
            <a:r>
              <a:t/>
            </a:r>
            <a:endParaRPr>
              <a:solidFill>
                <a:srgbClr val="FFFFFF"/>
              </a:solidFill>
              <a:latin typeface="Raleway"/>
              <a:ea typeface="Raleway"/>
              <a:cs typeface="Raleway"/>
              <a:sym typeface="Raleway"/>
            </a:endParaRPr>
          </a:p>
          <a:p>
            <a:pPr lvl="0" rtl="0">
              <a:spcBef>
                <a:spcPts val="0"/>
              </a:spcBef>
              <a:buNone/>
            </a:pPr>
            <a:r>
              <a:t/>
            </a:r>
            <a:endParaRPr>
              <a:solidFill>
                <a:srgbClr val="FFFFFF"/>
              </a:solidFill>
              <a:latin typeface="Raleway"/>
              <a:ea typeface="Raleway"/>
              <a:cs typeface="Raleway"/>
              <a:sym typeface="Raleway"/>
            </a:endParaRPr>
          </a:p>
          <a:p>
            <a:pPr lvl="0" rtl="0">
              <a:spcBef>
                <a:spcPts val="0"/>
              </a:spcBef>
              <a:buNone/>
            </a:pPr>
            <a:r>
              <a:rPr lang="en" sz="6000">
                <a:solidFill>
                  <a:srgbClr val="FFFFFF"/>
                </a:solidFill>
                <a:latin typeface="Raleway"/>
                <a:ea typeface="Raleway"/>
                <a:cs typeface="Raleway"/>
                <a:sym typeface="Raleway"/>
              </a:rPr>
              <a:t> </a:t>
            </a:r>
            <a:r>
              <a:rPr lang="en" sz="6000">
                <a:solidFill>
                  <a:srgbClr val="FF9900"/>
                </a:solidFill>
                <a:latin typeface="Raleway"/>
                <a:ea typeface="Raleway"/>
                <a:cs typeface="Raleway"/>
                <a:sym typeface="Raleway"/>
              </a:rPr>
              <a:t> </a:t>
            </a:r>
            <a:r>
              <a:rPr lang="en" sz="6000" u="sng">
                <a:solidFill>
                  <a:srgbClr val="FF9900"/>
                </a:solidFill>
                <a:latin typeface="Raleway"/>
                <a:ea typeface="Raleway"/>
                <a:cs typeface="Raleway"/>
                <a:sym typeface="Raleway"/>
              </a:rPr>
              <a:t>4	</a:t>
            </a:r>
            <a:r>
              <a:rPr lang="en" sz="6000" u="sng">
                <a:solidFill>
                  <a:srgbClr val="FFFFFF"/>
                </a:solidFill>
                <a:latin typeface="Raleway"/>
                <a:ea typeface="Raleway"/>
                <a:cs typeface="Raleway"/>
                <a:sym typeface="Raleway"/>
              </a:rPr>
              <a:t>		</a:t>
            </a:r>
            <a:r>
              <a:rPr lang="en" sz="6000">
                <a:solidFill>
                  <a:srgbClr val="FFFFFF"/>
                </a:solidFill>
                <a:latin typeface="Raleway"/>
                <a:ea typeface="Raleway"/>
                <a:cs typeface="Raleway"/>
                <a:sym typeface="Raleway"/>
              </a:rPr>
              <a:t> </a:t>
            </a:r>
            <a:r>
              <a:rPr lang="en" sz="6000" u="sng">
                <a:solidFill>
                  <a:srgbClr val="FF9900"/>
                </a:solidFill>
                <a:latin typeface="Raleway"/>
                <a:ea typeface="Raleway"/>
                <a:cs typeface="Raleway"/>
                <a:sym typeface="Raleway"/>
              </a:rPr>
              <a:t>1</a:t>
            </a:r>
          </a:p>
          <a:p>
            <a:pPr lvl="0" rtl="0">
              <a:spcBef>
                <a:spcPts val="0"/>
              </a:spcBef>
              <a:buNone/>
            </a:pPr>
            <a:r>
              <a:rPr lang="en" sz="1800">
                <a:solidFill>
                  <a:srgbClr val="FFFFFF"/>
                </a:solidFill>
                <a:latin typeface="Raleway"/>
                <a:ea typeface="Raleway"/>
                <a:cs typeface="Raleway"/>
                <a:sym typeface="Raleway"/>
              </a:rPr>
              <a:t>  Locations	  Commonality</a:t>
            </a:r>
          </a:p>
        </p:txBody>
      </p:sp>
      <p:sp>
        <p:nvSpPr>
          <p:cNvPr id="131" name="Shape 131"/>
          <p:cNvSpPr txBox="1"/>
          <p:nvPr/>
        </p:nvSpPr>
        <p:spPr>
          <a:xfrm>
            <a:off x="3528350" y="385950"/>
            <a:ext cx="5089500" cy="3000000"/>
          </a:xfrm>
          <a:prstGeom prst="rect">
            <a:avLst/>
          </a:prstGeom>
          <a:noFill/>
          <a:ln>
            <a:noFill/>
          </a:ln>
        </p:spPr>
        <p:txBody>
          <a:bodyPr anchorCtr="0" anchor="ctr" bIns="91425" lIns="91425" rIns="91425" tIns="91425">
            <a:noAutofit/>
          </a:bodyPr>
          <a:lstStyle/>
          <a:p>
            <a:pPr lvl="0" rtl="0">
              <a:spcBef>
                <a:spcPts val="500"/>
              </a:spcBef>
              <a:buNone/>
            </a:pPr>
            <a:r>
              <a:rPr b="1" lang="en" sz="1800">
                <a:solidFill>
                  <a:srgbClr val="E06666"/>
                </a:solidFill>
                <a:latin typeface="Raleway"/>
                <a:ea typeface="Raleway"/>
                <a:cs typeface="Raleway"/>
                <a:sym typeface="Raleway"/>
              </a:rPr>
              <a:t>Davis</a:t>
            </a:r>
            <a:r>
              <a:rPr lang="en" sz="1800">
                <a:latin typeface="Raleway"/>
                <a:ea typeface="Raleway"/>
                <a:cs typeface="Raleway"/>
                <a:sym typeface="Raleway"/>
              </a:rPr>
              <a:t> - the overbooked associate </a:t>
            </a:r>
          </a:p>
          <a:p>
            <a:pPr lvl="0" rtl="0">
              <a:spcBef>
                <a:spcPts val="500"/>
              </a:spcBef>
              <a:buNone/>
            </a:pPr>
            <a:r>
              <a:rPr b="1" lang="en" sz="1800">
                <a:solidFill>
                  <a:srgbClr val="F6B26B"/>
                </a:solidFill>
                <a:latin typeface="Raleway"/>
                <a:ea typeface="Raleway"/>
                <a:cs typeface="Raleway"/>
                <a:sym typeface="Raleway"/>
              </a:rPr>
              <a:t>Dora</a:t>
            </a:r>
            <a:r>
              <a:rPr lang="en" sz="1800">
                <a:latin typeface="Raleway"/>
                <a:ea typeface="Raleway"/>
                <a:cs typeface="Raleway"/>
                <a:sym typeface="Raleway"/>
              </a:rPr>
              <a:t> - the master planner</a:t>
            </a:r>
          </a:p>
          <a:p>
            <a:pPr lvl="0" rtl="0">
              <a:spcBef>
                <a:spcPts val="500"/>
              </a:spcBef>
              <a:buNone/>
            </a:pPr>
            <a:r>
              <a:rPr b="1" lang="en" sz="1800">
                <a:solidFill>
                  <a:srgbClr val="FFD966"/>
                </a:solidFill>
                <a:latin typeface="Raleway"/>
                <a:ea typeface="Raleway"/>
                <a:cs typeface="Raleway"/>
                <a:sym typeface="Raleway"/>
              </a:rPr>
              <a:t>Elaine</a:t>
            </a:r>
            <a:r>
              <a:rPr lang="en" sz="1800">
                <a:latin typeface="Raleway"/>
                <a:ea typeface="Raleway"/>
                <a:cs typeface="Raleway"/>
                <a:sym typeface="Raleway"/>
              </a:rPr>
              <a:t> - the routined eater</a:t>
            </a:r>
          </a:p>
          <a:p>
            <a:pPr lvl="0" rtl="0">
              <a:spcBef>
                <a:spcPts val="500"/>
              </a:spcBef>
              <a:buNone/>
            </a:pPr>
            <a:r>
              <a:rPr b="1" lang="en" sz="1800">
                <a:solidFill>
                  <a:srgbClr val="93C47D"/>
                </a:solidFill>
                <a:latin typeface="Raleway"/>
                <a:ea typeface="Raleway"/>
                <a:cs typeface="Raleway"/>
                <a:sym typeface="Raleway"/>
              </a:rPr>
              <a:t>Ellie</a:t>
            </a:r>
            <a:r>
              <a:rPr lang="en" sz="1800">
                <a:latin typeface="Raleway"/>
                <a:ea typeface="Raleway"/>
                <a:cs typeface="Raleway"/>
                <a:sym typeface="Raleway"/>
              </a:rPr>
              <a:t> - the health nut</a:t>
            </a:r>
          </a:p>
          <a:p>
            <a:pPr lvl="0" rtl="0">
              <a:spcBef>
                <a:spcPts val="500"/>
              </a:spcBef>
              <a:buNone/>
            </a:pPr>
            <a:r>
              <a:rPr b="1" lang="en" sz="1800">
                <a:solidFill>
                  <a:srgbClr val="76A5AF"/>
                </a:solidFill>
                <a:latin typeface="Raleway"/>
                <a:ea typeface="Raleway"/>
                <a:cs typeface="Raleway"/>
                <a:sym typeface="Raleway"/>
              </a:rPr>
              <a:t>Evan</a:t>
            </a:r>
            <a:r>
              <a:rPr lang="en" sz="1800">
                <a:latin typeface="Raleway"/>
                <a:ea typeface="Raleway"/>
                <a:cs typeface="Raleway"/>
                <a:sym typeface="Raleway"/>
              </a:rPr>
              <a:t> - the olympic athlete</a:t>
            </a:r>
          </a:p>
          <a:p>
            <a:pPr lvl="0" rtl="0">
              <a:spcBef>
                <a:spcPts val="500"/>
              </a:spcBef>
              <a:buNone/>
            </a:pPr>
            <a:r>
              <a:rPr b="1" lang="en" sz="1800">
                <a:solidFill>
                  <a:srgbClr val="27C7BD"/>
                </a:solidFill>
                <a:latin typeface="Raleway"/>
                <a:ea typeface="Raleway"/>
                <a:cs typeface="Raleway"/>
                <a:sym typeface="Raleway"/>
              </a:rPr>
              <a:t>Jessica</a:t>
            </a:r>
            <a:r>
              <a:rPr lang="en" sz="1800">
                <a:latin typeface="Raleway"/>
                <a:ea typeface="Raleway"/>
                <a:cs typeface="Raleway"/>
                <a:sym typeface="Raleway"/>
              </a:rPr>
              <a:t> - the reluctant chef</a:t>
            </a:r>
          </a:p>
          <a:p>
            <a:pPr lvl="0" rtl="0">
              <a:spcBef>
                <a:spcPts val="500"/>
              </a:spcBef>
              <a:buNone/>
            </a:pPr>
            <a:r>
              <a:rPr b="1" lang="en" sz="1800">
                <a:solidFill>
                  <a:srgbClr val="0099E8"/>
                </a:solidFill>
                <a:latin typeface="Raleway"/>
                <a:ea typeface="Raleway"/>
                <a:cs typeface="Raleway"/>
                <a:sym typeface="Raleway"/>
              </a:rPr>
              <a:t>Joel</a:t>
            </a:r>
            <a:r>
              <a:rPr lang="en" sz="1800">
                <a:latin typeface="Raleway"/>
                <a:ea typeface="Raleway"/>
                <a:cs typeface="Raleway"/>
                <a:sym typeface="Raleway"/>
              </a:rPr>
              <a:t> - the mood eater</a:t>
            </a:r>
          </a:p>
          <a:p>
            <a:pPr lvl="0" rtl="0">
              <a:spcBef>
                <a:spcPts val="500"/>
              </a:spcBef>
              <a:buNone/>
            </a:pPr>
            <a:r>
              <a:rPr b="1" lang="en" sz="1800">
                <a:solidFill>
                  <a:srgbClr val="6D9EEB"/>
                </a:solidFill>
                <a:latin typeface="Raleway"/>
                <a:ea typeface="Raleway"/>
                <a:cs typeface="Raleway"/>
                <a:sym typeface="Raleway"/>
              </a:rPr>
              <a:t>Jonathan</a:t>
            </a:r>
            <a:r>
              <a:rPr lang="en" sz="1800">
                <a:latin typeface="Raleway"/>
                <a:ea typeface="Raleway"/>
                <a:cs typeface="Raleway"/>
                <a:sym typeface="Raleway"/>
              </a:rPr>
              <a:t> - the average joe</a:t>
            </a:r>
          </a:p>
          <a:p>
            <a:pPr lvl="0" rtl="0">
              <a:spcBef>
                <a:spcPts val="500"/>
              </a:spcBef>
              <a:buNone/>
            </a:pPr>
            <a:r>
              <a:rPr b="1" lang="en" sz="1800">
                <a:solidFill>
                  <a:srgbClr val="8E7CC3"/>
                </a:solidFill>
                <a:latin typeface="Raleway"/>
                <a:ea typeface="Raleway"/>
                <a:cs typeface="Raleway"/>
                <a:sym typeface="Raleway"/>
              </a:rPr>
              <a:t>Justina</a:t>
            </a:r>
            <a:r>
              <a:rPr lang="en" sz="1800">
                <a:latin typeface="Raleway"/>
                <a:ea typeface="Raleway"/>
                <a:cs typeface="Raleway"/>
                <a:sym typeface="Raleway"/>
              </a:rPr>
              <a:t> - the new mom</a:t>
            </a:r>
          </a:p>
          <a:p>
            <a:pPr lvl="0" rtl="0">
              <a:spcBef>
                <a:spcPts val="500"/>
              </a:spcBef>
              <a:buNone/>
            </a:pPr>
            <a:r>
              <a:rPr b="1" lang="en" sz="1800">
                <a:solidFill>
                  <a:srgbClr val="C27BA0"/>
                </a:solidFill>
                <a:latin typeface="Raleway"/>
                <a:ea typeface="Raleway"/>
                <a:cs typeface="Raleway"/>
                <a:sym typeface="Raleway"/>
              </a:rPr>
              <a:t>Richard</a:t>
            </a:r>
            <a:r>
              <a:rPr lang="en" sz="1800">
                <a:latin typeface="Raleway"/>
                <a:ea typeface="Raleway"/>
                <a:cs typeface="Raleway"/>
                <a:sym typeface="Raleway"/>
              </a:rPr>
              <a:t> - the young professional</a:t>
            </a:r>
          </a:p>
        </p:txBody>
      </p:sp>
      <p:pic>
        <p:nvPicPr>
          <p:cNvPr descr="Ellie-Tennis2.jpg" id="132" name="Shape 132"/>
          <p:cNvPicPr preferRelativeResize="0"/>
          <p:nvPr/>
        </p:nvPicPr>
        <p:blipFill>
          <a:blip r:embed="rId3">
            <a:alphaModFix/>
          </a:blip>
          <a:stretch>
            <a:fillRect/>
          </a:stretch>
        </p:blipFill>
        <p:spPr>
          <a:xfrm>
            <a:off x="7476149" y="559954"/>
            <a:ext cx="1531149" cy="1435446"/>
          </a:xfrm>
          <a:prstGeom prst="rect">
            <a:avLst/>
          </a:prstGeom>
          <a:noFill/>
          <a:ln>
            <a:noFill/>
          </a:ln>
        </p:spPr>
      </p:pic>
      <p:pic>
        <p:nvPicPr>
          <p:cNvPr id="133" name="Shape 133"/>
          <p:cNvPicPr preferRelativeResize="0"/>
          <p:nvPr/>
        </p:nvPicPr>
        <p:blipFill>
          <a:blip r:embed="rId4">
            <a:alphaModFix/>
          </a:blip>
          <a:stretch>
            <a:fillRect/>
          </a:stretch>
        </p:blipFill>
        <p:spPr>
          <a:xfrm>
            <a:off x="5925850" y="3692125"/>
            <a:ext cx="1377536" cy="1364524"/>
          </a:xfrm>
          <a:prstGeom prst="rect">
            <a:avLst/>
          </a:prstGeom>
          <a:noFill/>
          <a:ln>
            <a:noFill/>
          </a:ln>
        </p:spPr>
      </p:pic>
      <p:pic>
        <p:nvPicPr>
          <p:cNvPr id="134" name="Shape 134"/>
          <p:cNvPicPr preferRelativeResize="0"/>
          <p:nvPr/>
        </p:nvPicPr>
        <p:blipFill>
          <a:blip r:embed="rId5">
            <a:alphaModFix/>
          </a:blip>
          <a:stretch>
            <a:fillRect/>
          </a:stretch>
        </p:blipFill>
        <p:spPr>
          <a:xfrm>
            <a:off x="3639025" y="3692125"/>
            <a:ext cx="2044225" cy="1364524"/>
          </a:xfrm>
          <a:prstGeom prst="rect">
            <a:avLst/>
          </a:prstGeom>
          <a:noFill/>
          <a:ln>
            <a:noFill/>
          </a:ln>
        </p:spPr>
      </p:pic>
      <p:pic>
        <p:nvPicPr>
          <p:cNvPr descr="amyblue_Ray.jpg" id="135" name="Shape 135"/>
          <p:cNvPicPr preferRelativeResize="0"/>
          <p:nvPr/>
        </p:nvPicPr>
        <p:blipFill>
          <a:blip r:embed="rId6">
            <a:alphaModFix/>
          </a:blip>
          <a:stretch>
            <a:fillRect/>
          </a:stretch>
        </p:blipFill>
        <p:spPr>
          <a:xfrm>
            <a:off x="7476149" y="2198499"/>
            <a:ext cx="1531150" cy="28581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46524"/>
        </a:solidFill>
      </p:bgPr>
    </p:bg>
    <p:spTree>
      <p:nvGrpSpPr>
        <p:cNvPr id="139" name="Shape 139"/>
        <p:cNvGrpSpPr/>
        <p:nvPr/>
      </p:nvGrpSpPr>
      <p:grpSpPr>
        <a:xfrm>
          <a:off x="0" y="0"/>
          <a:ext cx="0" cy="0"/>
          <a:chOff x="0" y="0"/>
          <a:chExt cx="0" cy="0"/>
        </a:xfrm>
      </p:grpSpPr>
      <p:sp>
        <p:nvSpPr>
          <p:cNvPr id="140" name="Shape 140"/>
          <p:cNvSpPr txBox="1"/>
          <p:nvPr>
            <p:ph type="title"/>
          </p:nvPr>
        </p:nvSpPr>
        <p:spPr>
          <a:xfrm>
            <a:off x="460950" y="-48575"/>
            <a:ext cx="8222100" cy="1012800"/>
          </a:xfrm>
          <a:prstGeom prst="rect">
            <a:avLst/>
          </a:prstGeom>
        </p:spPr>
        <p:txBody>
          <a:bodyPr anchorCtr="0" anchor="ctr" bIns="91425" lIns="91425" rIns="91425" tIns="91425">
            <a:noAutofit/>
          </a:bodyPr>
          <a:lstStyle/>
          <a:p>
            <a:pPr lvl="0" rtl="0" algn="ctr">
              <a:spcBef>
                <a:spcPts val="0"/>
              </a:spcBef>
              <a:buNone/>
            </a:pPr>
            <a:r>
              <a:rPr lang="en" sz="3600">
                <a:latin typeface="Raleway"/>
                <a:ea typeface="Raleway"/>
                <a:cs typeface="Raleway"/>
                <a:sym typeface="Raleway"/>
              </a:rPr>
              <a:t>POVs and Experience Prototypes</a:t>
            </a:r>
          </a:p>
        </p:txBody>
      </p:sp>
      <p:pic>
        <p:nvPicPr>
          <p:cNvPr id="141" name="Shape 141"/>
          <p:cNvPicPr preferRelativeResize="0"/>
          <p:nvPr/>
        </p:nvPicPr>
        <p:blipFill>
          <a:blip r:embed="rId3">
            <a:alphaModFix/>
          </a:blip>
          <a:stretch>
            <a:fillRect/>
          </a:stretch>
        </p:blipFill>
        <p:spPr>
          <a:xfrm>
            <a:off x="104974" y="1059625"/>
            <a:ext cx="4383499" cy="3975425"/>
          </a:xfrm>
          <a:prstGeom prst="rect">
            <a:avLst/>
          </a:prstGeom>
          <a:noFill/>
          <a:ln>
            <a:noFill/>
          </a:ln>
        </p:spPr>
      </p:pic>
      <p:sp>
        <p:nvSpPr>
          <p:cNvPr id="142" name="Shape 142"/>
          <p:cNvSpPr txBox="1"/>
          <p:nvPr/>
        </p:nvSpPr>
        <p:spPr>
          <a:xfrm>
            <a:off x="349900" y="1419400"/>
            <a:ext cx="3895500" cy="3180600"/>
          </a:xfrm>
          <a:prstGeom prst="rect">
            <a:avLst/>
          </a:prstGeom>
          <a:noFill/>
          <a:ln>
            <a:noFill/>
          </a:ln>
        </p:spPr>
        <p:txBody>
          <a:bodyPr anchorCtr="0" anchor="t" bIns="91425" lIns="91425" rIns="91425" tIns="91425">
            <a:noAutofit/>
          </a:bodyPr>
          <a:lstStyle/>
          <a:p>
            <a:pPr lvl="0" rtl="0">
              <a:spcBef>
                <a:spcPts val="0"/>
              </a:spcBef>
              <a:spcAft>
                <a:spcPts val="800"/>
              </a:spcAft>
              <a:buNone/>
            </a:pPr>
            <a:r>
              <a:rPr b="1" lang="en" sz="2000">
                <a:solidFill>
                  <a:srgbClr val="27C7BD"/>
                </a:solidFill>
                <a:latin typeface="Raleway"/>
                <a:ea typeface="Raleway"/>
                <a:cs typeface="Raleway"/>
                <a:sym typeface="Raleway"/>
              </a:rPr>
              <a:t>We met ….</a:t>
            </a:r>
          </a:p>
          <a:p>
            <a:pPr lvl="0" rtl="0">
              <a:spcBef>
                <a:spcPts val="0"/>
              </a:spcBef>
              <a:spcAft>
                <a:spcPts val="800"/>
              </a:spcAft>
              <a:buNone/>
            </a:pPr>
            <a:r>
              <a:rPr b="1" lang="en" sz="2000">
                <a:solidFill>
                  <a:srgbClr val="27C7BD"/>
                </a:solidFill>
                <a:latin typeface="Raleway"/>
                <a:ea typeface="Raleway"/>
                <a:cs typeface="Raleway"/>
                <a:sym typeface="Raleway"/>
              </a:rPr>
              <a:t>We were amazed to realize</a:t>
            </a:r>
          </a:p>
          <a:p>
            <a:pPr lvl="0" rtl="0">
              <a:spcBef>
                <a:spcPts val="0"/>
              </a:spcBef>
              <a:spcAft>
                <a:spcPts val="800"/>
              </a:spcAft>
              <a:buNone/>
            </a:pPr>
            <a:r>
              <a:rPr b="1" lang="en" sz="2000">
                <a:solidFill>
                  <a:srgbClr val="27C7BD"/>
                </a:solidFill>
                <a:latin typeface="Raleway"/>
                <a:ea typeface="Raleway"/>
                <a:cs typeface="Raleway"/>
                <a:sym typeface="Raleway"/>
              </a:rPr>
              <a:t>It would be game changing ….</a:t>
            </a:r>
          </a:p>
          <a:p>
            <a:pPr lvl="0" rtl="0">
              <a:spcBef>
                <a:spcPts val="0"/>
              </a:spcBef>
              <a:spcAft>
                <a:spcPts val="800"/>
              </a:spcAft>
              <a:buNone/>
            </a:pPr>
            <a:r>
              <a:t/>
            </a:r>
            <a:endParaRPr b="1" sz="2000">
              <a:solidFill>
                <a:srgbClr val="27C7BD"/>
              </a:solidFill>
              <a:latin typeface="Raleway"/>
              <a:ea typeface="Raleway"/>
              <a:cs typeface="Raleway"/>
              <a:sym typeface="Raleway"/>
            </a:endParaRPr>
          </a:p>
          <a:p>
            <a:pPr lvl="0" rtl="0">
              <a:spcBef>
                <a:spcPts val="0"/>
              </a:spcBef>
              <a:spcAft>
                <a:spcPts val="800"/>
              </a:spcAft>
              <a:buNone/>
            </a:pPr>
            <a:r>
              <a:t/>
            </a:r>
            <a:endParaRPr sz="2000">
              <a:solidFill>
                <a:srgbClr val="000000"/>
              </a:solidFill>
              <a:latin typeface="Raleway"/>
              <a:ea typeface="Raleway"/>
              <a:cs typeface="Raleway"/>
              <a:sym typeface="Raleway"/>
            </a:endParaRPr>
          </a:p>
        </p:txBody>
      </p:sp>
      <p:pic>
        <p:nvPicPr>
          <p:cNvPr descr="Piece of duct tape sticking a note to the slide" id="143" name="Shape 143"/>
          <p:cNvPicPr preferRelativeResize="0"/>
          <p:nvPr/>
        </p:nvPicPr>
        <p:blipFill rotWithShape="1">
          <a:blip r:embed="rId4">
            <a:alphaModFix/>
          </a:blip>
          <a:srcRect b="10011" l="9244" r="2118" t="5926"/>
          <a:stretch/>
        </p:blipFill>
        <p:spPr>
          <a:xfrm rot="140298">
            <a:off x="1521196" y="921234"/>
            <a:ext cx="1643942" cy="529340"/>
          </a:xfrm>
          <a:prstGeom prst="rect">
            <a:avLst/>
          </a:prstGeom>
          <a:noFill/>
          <a:ln>
            <a:noFill/>
          </a:ln>
        </p:spPr>
      </p:pic>
      <p:pic>
        <p:nvPicPr>
          <p:cNvPr id="144" name="Shape 144"/>
          <p:cNvPicPr preferRelativeResize="0"/>
          <p:nvPr/>
        </p:nvPicPr>
        <p:blipFill>
          <a:blip r:embed="rId3">
            <a:alphaModFix/>
          </a:blip>
          <a:stretch>
            <a:fillRect/>
          </a:stretch>
        </p:blipFill>
        <p:spPr>
          <a:xfrm>
            <a:off x="4612425" y="1059625"/>
            <a:ext cx="4449924" cy="3975425"/>
          </a:xfrm>
          <a:prstGeom prst="rect">
            <a:avLst/>
          </a:prstGeom>
          <a:noFill/>
          <a:ln>
            <a:noFill/>
          </a:ln>
        </p:spPr>
      </p:pic>
      <p:sp>
        <p:nvSpPr>
          <p:cNvPr id="145" name="Shape 145"/>
          <p:cNvSpPr txBox="1"/>
          <p:nvPr/>
        </p:nvSpPr>
        <p:spPr>
          <a:xfrm>
            <a:off x="4851925" y="1419400"/>
            <a:ext cx="5073600" cy="3180600"/>
          </a:xfrm>
          <a:prstGeom prst="rect">
            <a:avLst/>
          </a:prstGeom>
          <a:noFill/>
          <a:ln>
            <a:noFill/>
          </a:ln>
        </p:spPr>
        <p:txBody>
          <a:bodyPr anchorCtr="0" anchor="t" bIns="91425" lIns="91425" rIns="91425" tIns="91425">
            <a:noAutofit/>
          </a:bodyPr>
          <a:lstStyle/>
          <a:p>
            <a:pPr indent="-355600" lvl="0" marL="457200" rtl="0">
              <a:spcBef>
                <a:spcPts val="0"/>
              </a:spcBef>
              <a:spcAft>
                <a:spcPts val="800"/>
              </a:spcAft>
              <a:buClr>
                <a:srgbClr val="27C7BD"/>
              </a:buClr>
              <a:buSzPct val="100000"/>
              <a:buFont typeface="Raleway"/>
              <a:buChar char="●"/>
            </a:pPr>
            <a:r>
              <a:rPr b="1" lang="en" sz="2000">
                <a:solidFill>
                  <a:srgbClr val="27C7BD"/>
                </a:solidFill>
                <a:latin typeface="Raleway"/>
                <a:ea typeface="Raleway"/>
                <a:cs typeface="Raleway"/>
                <a:sym typeface="Raleway"/>
              </a:rPr>
              <a:t>Tasting Tour</a:t>
            </a:r>
          </a:p>
          <a:p>
            <a:pPr lvl="0" rtl="0">
              <a:spcBef>
                <a:spcPts val="0"/>
              </a:spcBef>
              <a:spcAft>
                <a:spcPts val="800"/>
              </a:spcAft>
              <a:buNone/>
            </a:pPr>
            <a:r>
              <a:t/>
            </a:r>
            <a:endParaRPr b="1" sz="2000">
              <a:solidFill>
                <a:srgbClr val="27C7BD"/>
              </a:solidFill>
              <a:latin typeface="Raleway"/>
              <a:ea typeface="Raleway"/>
              <a:cs typeface="Raleway"/>
              <a:sym typeface="Raleway"/>
            </a:endParaRPr>
          </a:p>
          <a:p>
            <a:pPr lvl="0" rtl="0">
              <a:spcBef>
                <a:spcPts val="0"/>
              </a:spcBef>
              <a:spcAft>
                <a:spcPts val="800"/>
              </a:spcAft>
              <a:buNone/>
            </a:pPr>
            <a:r>
              <a:t/>
            </a:r>
            <a:endParaRPr b="1" sz="2000">
              <a:solidFill>
                <a:srgbClr val="27C7BD"/>
              </a:solidFill>
              <a:latin typeface="Raleway"/>
              <a:ea typeface="Raleway"/>
              <a:cs typeface="Raleway"/>
              <a:sym typeface="Raleway"/>
            </a:endParaRPr>
          </a:p>
          <a:p>
            <a:pPr indent="-355600" lvl="0" marL="2286000" rtl="0">
              <a:spcBef>
                <a:spcPts val="0"/>
              </a:spcBef>
              <a:spcAft>
                <a:spcPts val="800"/>
              </a:spcAft>
              <a:buClr>
                <a:srgbClr val="27C7BD"/>
              </a:buClr>
              <a:buSzPct val="100000"/>
              <a:buFont typeface="Raleway"/>
              <a:buChar char="●"/>
            </a:pPr>
            <a:r>
              <a:rPr b="1" lang="en" sz="2000">
                <a:solidFill>
                  <a:srgbClr val="27C7BD"/>
                </a:solidFill>
                <a:latin typeface="Raleway"/>
                <a:ea typeface="Raleway"/>
                <a:cs typeface="Raleway"/>
                <a:sym typeface="Raleway"/>
              </a:rPr>
              <a:t>On-Demand </a:t>
            </a:r>
          </a:p>
          <a:p>
            <a:pPr indent="457200" lvl="0" marL="1828800" rtl="0">
              <a:spcBef>
                <a:spcPts val="0"/>
              </a:spcBef>
              <a:spcAft>
                <a:spcPts val="800"/>
              </a:spcAft>
              <a:buNone/>
            </a:pPr>
            <a:r>
              <a:rPr b="1" lang="en" sz="2000">
                <a:solidFill>
                  <a:srgbClr val="27C7BD"/>
                </a:solidFill>
                <a:latin typeface="Raleway"/>
                <a:ea typeface="Raleway"/>
                <a:cs typeface="Raleway"/>
                <a:sym typeface="Raleway"/>
              </a:rPr>
              <a:t>Chefs</a:t>
            </a:r>
          </a:p>
          <a:p>
            <a:pPr indent="457200" lvl="0" marL="1828800" rtl="0">
              <a:spcBef>
                <a:spcPts val="0"/>
              </a:spcBef>
              <a:spcAft>
                <a:spcPts val="800"/>
              </a:spcAft>
              <a:buNone/>
            </a:pPr>
            <a:r>
              <a:t/>
            </a:r>
            <a:endParaRPr b="1" sz="2000">
              <a:solidFill>
                <a:srgbClr val="27C7BD"/>
              </a:solidFill>
              <a:latin typeface="Raleway"/>
              <a:ea typeface="Raleway"/>
              <a:cs typeface="Raleway"/>
              <a:sym typeface="Raleway"/>
            </a:endParaRPr>
          </a:p>
          <a:p>
            <a:pPr indent="-355600" lvl="0" marL="457200" rtl="0">
              <a:spcBef>
                <a:spcPts val="0"/>
              </a:spcBef>
              <a:spcAft>
                <a:spcPts val="800"/>
              </a:spcAft>
              <a:buClr>
                <a:srgbClr val="27C7BD"/>
              </a:buClr>
              <a:buSzPct val="100000"/>
              <a:buFont typeface="Raleway"/>
              <a:buChar char="●"/>
            </a:pPr>
            <a:r>
              <a:rPr b="1" lang="en" sz="2000">
                <a:solidFill>
                  <a:srgbClr val="27C7BD"/>
                </a:solidFill>
                <a:latin typeface="Raleway"/>
                <a:ea typeface="Raleway"/>
                <a:cs typeface="Raleway"/>
                <a:sym typeface="Raleway"/>
              </a:rPr>
              <a:t>Group </a:t>
            </a:r>
          </a:p>
          <a:p>
            <a:pPr indent="457200" lvl="0" marL="0" rtl="0">
              <a:spcBef>
                <a:spcPts val="0"/>
              </a:spcBef>
              <a:spcAft>
                <a:spcPts val="800"/>
              </a:spcAft>
              <a:buNone/>
            </a:pPr>
            <a:r>
              <a:rPr b="1" lang="en" sz="2000">
                <a:solidFill>
                  <a:srgbClr val="27C7BD"/>
                </a:solidFill>
                <a:latin typeface="Raleway"/>
                <a:ea typeface="Raleway"/>
                <a:cs typeface="Raleway"/>
                <a:sym typeface="Raleway"/>
              </a:rPr>
              <a:t>Dieting</a:t>
            </a:r>
          </a:p>
        </p:txBody>
      </p:sp>
      <p:pic>
        <p:nvPicPr>
          <p:cNvPr descr="Piece of duct tape sticking a note to the slide" id="146" name="Shape 146"/>
          <p:cNvPicPr preferRelativeResize="0"/>
          <p:nvPr/>
        </p:nvPicPr>
        <p:blipFill rotWithShape="1">
          <a:blip r:embed="rId4">
            <a:alphaModFix/>
          </a:blip>
          <a:srcRect b="10011" l="9244" r="2118" t="5926"/>
          <a:stretch/>
        </p:blipFill>
        <p:spPr>
          <a:xfrm rot="140298">
            <a:off x="5864596" y="921234"/>
            <a:ext cx="1643942" cy="529340"/>
          </a:xfrm>
          <a:prstGeom prst="rect">
            <a:avLst/>
          </a:prstGeom>
          <a:noFill/>
          <a:ln>
            <a:noFill/>
          </a:ln>
        </p:spPr>
      </p:pic>
      <p:pic>
        <p:nvPicPr>
          <p:cNvPr id="147" name="Shape 147"/>
          <p:cNvPicPr preferRelativeResize="0"/>
          <p:nvPr/>
        </p:nvPicPr>
        <p:blipFill>
          <a:blip r:embed="rId5">
            <a:alphaModFix/>
          </a:blip>
          <a:stretch>
            <a:fillRect/>
          </a:stretch>
        </p:blipFill>
        <p:spPr>
          <a:xfrm>
            <a:off x="659549" y="2869175"/>
            <a:ext cx="3274351" cy="1848648"/>
          </a:xfrm>
          <a:prstGeom prst="rect">
            <a:avLst/>
          </a:prstGeom>
          <a:noFill/>
          <a:ln>
            <a:noFill/>
          </a:ln>
        </p:spPr>
      </p:pic>
      <p:pic>
        <p:nvPicPr>
          <p:cNvPr descr="Favorite Chef Logo 1.jpg" id="148" name="Shape 148"/>
          <p:cNvPicPr preferRelativeResize="0"/>
          <p:nvPr/>
        </p:nvPicPr>
        <p:blipFill rotWithShape="1">
          <a:blip r:embed="rId6">
            <a:alphaModFix/>
          </a:blip>
          <a:srcRect b="0" l="0" r="74801" t="0"/>
          <a:stretch/>
        </p:blipFill>
        <p:spPr>
          <a:xfrm>
            <a:off x="5595550" y="2577574"/>
            <a:ext cx="937549" cy="1068425"/>
          </a:xfrm>
          <a:prstGeom prst="rect">
            <a:avLst/>
          </a:prstGeom>
          <a:noFill/>
          <a:ln>
            <a:noFill/>
          </a:ln>
        </p:spPr>
      </p:pic>
      <p:pic>
        <p:nvPicPr>
          <p:cNvPr id="149" name="Shape 149"/>
          <p:cNvPicPr preferRelativeResize="0"/>
          <p:nvPr/>
        </p:nvPicPr>
        <p:blipFill>
          <a:blip r:embed="rId7">
            <a:alphaModFix/>
          </a:blip>
          <a:stretch>
            <a:fillRect/>
          </a:stretch>
        </p:blipFill>
        <p:spPr>
          <a:xfrm>
            <a:off x="7241599" y="1419399"/>
            <a:ext cx="830750" cy="830750"/>
          </a:xfrm>
          <a:prstGeom prst="rect">
            <a:avLst/>
          </a:prstGeom>
          <a:noFill/>
          <a:ln>
            <a:noFill/>
          </a:ln>
        </p:spPr>
      </p:pic>
      <p:pic>
        <p:nvPicPr>
          <p:cNvPr id="150" name="Shape 150"/>
          <p:cNvPicPr preferRelativeResize="0"/>
          <p:nvPr/>
        </p:nvPicPr>
        <p:blipFill>
          <a:blip r:embed="rId8">
            <a:alphaModFix/>
          </a:blip>
          <a:stretch>
            <a:fillRect/>
          </a:stretch>
        </p:blipFill>
        <p:spPr>
          <a:xfrm>
            <a:off x="6812201" y="3930499"/>
            <a:ext cx="1436624" cy="95639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